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49"/>
  </p:notesMasterIdLst>
  <p:handoutMasterIdLst>
    <p:handoutMasterId r:id="rId50"/>
  </p:handoutMasterIdLst>
  <p:sldIdLst>
    <p:sldId id="341" r:id="rId2"/>
    <p:sldId id="396" r:id="rId3"/>
    <p:sldId id="395" r:id="rId4"/>
    <p:sldId id="342" r:id="rId5"/>
    <p:sldId id="343" r:id="rId6"/>
    <p:sldId id="427" r:id="rId7"/>
    <p:sldId id="429" r:id="rId8"/>
    <p:sldId id="354" r:id="rId9"/>
    <p:sldId id="394" r:id="rId10"/>
    <p:sldId id="367" r:id="rId11"/>
    <p:sldId id="430" r:id="rId12"/>
    <p:sldId id="399" r:id="rId13"/>
    <p:sldId id="368" r:id="rId14"/>
    <p:sldId id="387" r:id="rId15"/>
    <p:sldId id="397" r:id="rId16"/>
    <p:sldId id="433" r:id="rId17"/>
    <p:sldId id="400" r:id="rId18"/>
    <p:sldId id="401" r:id="rId19"/>
    <p:sldId id="402" r:id="rId20"/>
    <p:sldId id="403" r:id="rId21"/>
    <p:sldId id="404" r:id="rId22"/>
    <p:sldId id="405" r:id="rId23"/>
    <p:sldId id="406" r:id="rId24"/>
    <p:sldId id="407" r:id="rId25"/>
    <p:sldId id="408" r:id="rId26"/>
    <p:sldId id="437" r:id="rId27"/>
    <p:sldId id="434" r:id="rId28"/>
    <p:sldId id="435" r:id="rId29"/>
    <p:sldId id="436" r:id="rId30"/>
    <p:sldId id="438" r:id="rId31"/>
    <p:sldId id="439" r:id="rId32"/>
    <p:sldId id="440" r:id="rId33"/>
    <p:sldId id="441" r:id="rId34"/>
    <p:sldId id="442" r:id="rId35"/>
    <p:sldId id="410" r:id="rId36"/>
    <p:sldId id="411" r:id="rId37"/>
    <p:sldId id="443" r:id="rId38"/>
    <p:sldId id="444" r:id="rId39"/>
    <p:sldId id="414" r:id="rId40"/>
    <p:sldId id="415" r:id="rId41"/>
    <p:sldId id="416" r:id="rId42"/>
    <p:sldId id="417" r:id="rId43"/>
    <p:sldId id="418" r:id="rId44"/>
    <p:sldId id="419" r:id="rId45"/>
    <p:sldId id="421" r:id="rId46"/>
    <p:sldId id="420" r:id="rId47"/>
    <p:sldId id="424" r:id="rId48"/>
  </p:sldIdLst>
  <p:sldSz cx="9144000" cy="6858000" type="screen4x3"/>
  <p:notesSz cx="7099300" cy="10234613"/>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3366"/>
    <a:srgbClr val="336699"/>
    <a:srgbClr val="006699"/>
    <a:srgbClr val="CC00FF"/>
    <a:srgbClr val="FFFF00"/>
    <a:srgbClr val="0033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94678" autoAdjust="0"/>
  </p:normalViewPr>
  <p:slideViewPr>
    <p:cSldViewPr>
      <p:cViewPr>
        <p:scale>
          <a:sx n="50" d="100"/>
          <a:sy n="50" d="100"/>
        </p:scale>
        <p:origin x="-2544" y="-8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1430" y="-82"/>
      </p:cViewPr>
      <p:guideLst>
        <p:guide orient="horz" pos="3224"/>
        <p:guide pos="223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99.wmf"/><Relationship Id="rId3" Type="http://schemas.openxmlformats.org/officeDocument/2006/relationships/image" Target="../media/image94.wmf"/><Relationship Id="rId7" Type="http://schemas.openxmlformats.org/officeDocument/2006/relationships/image" Target="../media/image98.wmf"/><Relationship Id="rId2" Type="http://schemas.openxmlformats.org/officeDocument/2006/relationships/image" Target="../media/image93.wmf"/><Relationship Id="rId1" Type="http://schemas.openxmlformats.org/officeDocument/2006/relationships/image" Target="../media/image92.wmf"/><Relationship Id="rId6" Type="http://schemas.openxmlformats.org/officeDocument/2006/relationships/image" Target="../media/image97.wmf"/><Relationship Id="rId5" Type="http://schemas.openxmlformats.org/officeDocument/2006/relationships/image" Target="../media/image96.wmf"/><Relationship Id="rId10" Type="http://schemas.openxmlformats.org/officeDocument/2006/relationships/image" Target="../media/image101.wmf"/><Relationship Id="rId4" Type="http://schemas.openxmlformats.org/officeDocument/2006/relationships/image" Target="../media/image95.wmf"/><Relationship Id="rId9" Type="http://schemas.openxmlformats.org/officeDocument/2006/relationships/image" Target="../media/image100.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image" Target="../media/image103.wmf"/><Relationship Id="rId1" Type="http://schemas.openxmlformats.org/officeDocument/2006/relationships/image" Target="../media/image102.wmf"/><Relationship Id="rId4" Type="http://schemas.openxmlformats.org/officeDocument/2006/relationships/image" Target="../media/image10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06.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09.wmf"/><Relationship Id="rId2" Type="http://schemas.openxmlformats.org/officeDocument/2006/relationships/image" Target="../media/image108.wmf"/><Relationship Id="rId1" Type="http://schemas.openxmlformats.org/officeDocument/2006/relationships/image" Target="../media/image107.wmf"/><Relationship Id="rId4" Type="http://schemas.openxmlformats.org/officeDocument/2006/relationships/image" Target="../media/image110.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13.wmf"/><Relationship Id="rId7" Type="http://schemas.openxmlformats.org/officeDocument/2006/relationships/image" Target="../media/image117.wmf"/><Relationship Id="rId2" Type="http://schemas.openxmlformats.org/officeDocument/2006/relationships/image" Target="../media/image112.wmf"/><Relationship Id="rId1" Type="http://schemas.openxmlformats.org/officeDocument/2006/relationships/image" Target="../media/image111.wmf"/><Relationship Id="rId6" Type="http://schemas.openxmlformats.org/officeDocument/2006/relationships/image" Target="../media/image116.wmf"/><Relationship Id="rId5" Type="http://schemas.openxmlformats.org/officeDocument/2006/relationships/image" Target="../media/image115.wmf"/><Relationship Id="rId4" Type="http://schemas.openxmlformats.org/officeDocument/2006/relationships/image" Target="../media/image114.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126.wmf"/><Relationship Id="rId3" Type="http://schemas.openxmlformats.org/officeDocument/2006/relationships/image" Target="../media/image121.wmf"/><Relationship Id="rId7" Type="http://schemas.openxmlformats.org/officeDocument/2006/relationships/image" Target="../media/image125.wmf"/><Relationship Id="rId2" Type="http://schemas.openxmlformats.org/officeDocument/2006/relationships/image" Target="../media/image120.emf"/><Relationship Id="rId1" Type="http://schemas.openxmlformats.org/officeDocument/2006/relationships/image" Target="../media/image119.emf"/><Relationship Id="rId6" Type="http://schemas.openxmlformats.org/officeDocument/2006/relationships/image" Target="../media/image124.wmf"/><Relationship Id="rId5" Type="http://schemas.openxmlformats.org/officeDocument/2006/relationships/image" Target="../media/image123.wmf"/><Relationship Id="rId4" Type="http://schemas.openxmlformats.org/officeDocument/2006/relationships/image" Target="../media/image122.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29.wmf"/><Relationship Id="rId7" Type="http://schemas.openxmlformats.org/officeDocument/2006/relationships/image" Target="../media/image133.wmf"/><Relationship Id="rId2" Type="http://schemas.openxmlformats.org/officeDocument/2006/relationships/image" Target="../media/image128.emf"/><Relationship Id="rId1" Type="http://schemas.openxmlformats.org/officeDocument/2006/relationships/image" Target="../media/image127.wmf"/><Relationship Id="rId6" Type="http://schemas.openxmlformats.org/officeDocument/2006/relationships/image" Target="../media/image132.wmf"/><Relationship Id="rId5" Type="http://schemas.openxmlformats.org/officeDocument/2006/relationships/image" Target="../media/image131.wmf"/><Relationship Id="rId4" Type="http://schemas.openxmlformats.org/officeDocument/2006/relationships/image" Target="../media/image13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12.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35.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35.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17.emf"/><Relationship Id="rId7" Type="http://schemas.openxmlformats.org/officeDocument/2006/relationships/image" Target="../media/image21.wmf"/><Relationship Id="rId2" Type="http://schemas.openxmlformats.org/officeDocument/2006/relationships/image" Target="../media/image16.emf"/><Relationship Id="rId1" Type="http://schemas.openxmlformats.org/officeDocument/2006/relationships/image" Target="../media/image15.emf"/><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2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35.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36.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43.emf"/><Relationship Id="rId2" Type="http://schemas.openxmlformats.org/officeDocument/2006/relationships/image" Target="../media/image142.emf"/><Relationship Id="rId1" Type="http://schemas.openxmlformats.org/officeDocument/2006/relationships/image" Target="../media/image141.emf"/><Relationship Id="rId5" Type="http://schemas.openxmlformats.org/officeDocument/2006/relationships/image" Target="../media/image145.emf"/><Relationship Id="rId4" Type="http://schemas.openxmlformats.org/officeDocument/2006/relationships/image" Target="../media/image144.e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48.emf"/><Relationship Id="rId2" Type="http://schemas.openxmlformats.org/officeDocument/2006/relationships/image" Target="../media/image147.emf"/><Relationship Id="rId1" Type="http://schemas.openxmlformats.org/officeDocument/2006/relationships/image" Target="../media/image146.emf"/><Relationship Id="rId6" Type="http://schemas.openxmlformats.org/officeDocument/2006/relationships/image" Target="../media/image151.emf"/><Relationship Id="rId5" Type="http://schemas.openxmlformats.org/officeDocument/2006/relationships/image" Target="../media/image150.emf"/><Relationship Id="rId4" Type="http://schemas.openxmlformats.org/officeDocument/2006/relationships/image" Target="../media/image149.e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154.emf"/><Relationship Id="rId1" Type="http://schemas.openxmlformats.org/officeDocument/2006/relationships/image" Target="../media/image153.e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57.wmf"/><Relationship Id="rId2" Type="http://schemas.openxmlformats.org/officeDocument/2006/relationships/image" Target="../media/image156.wmf"/><Relationship Id="rId1" Type="http://schemas.openxmlformats.org/officeDocument/2006/relationships/image" Target="../media/image155.wmf"/><Relationship Id="rId6" Type="http://schemas.openxmlformats.org/officeDocument/2006/relationships/image" Target="../media/image160.wmf"/><Relationship Id="rId5" Type="http://schemas.openxmlformats.org/officeDocument/2006/relationships/image" Target="../media/image159.wmf"/><Relationship Id="rId4" Type="http://schemas.openxmlformats.org/officeDocument/2006/relationships/image" Target="../media/image15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image" Target="../media/image64.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81.emf"/><Relationship Id="rId1" Type="http://schemas.openxmlformats.org/officeDocument/2006/relationships/image" Target="../media/image80.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84.wmf"/><Relationship Id="rId1" Type="http://schemas.openxmlformats.org/officeDocument/2006/relationships/image" Target="../media/image8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89.wmf"/><Relationship Id="rId1" Type="http://schemas.openxmlformats.org/officeDocument/2006/relationships/image" Target="../media/image88.wmf"/><Relationship Id="rId4" Type="http://schemas.openxmlformats.org/officeDocument/2006/relationships/image" Target="../media/image9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54350" cy="474663"/>
          </a:xfrm>
          <a:prstGeom prst="rect">
            <a:avLst/>
          </a:prstGeom>
          <a:noFill/>
          <a:ln w="9525">
            <a:noFill/>
            <a:miter lim="800000"/>
            <a:headEnd/>
            <a:tailEnd/>
          </a:ln>
          <a:effectLst/>
        </p:spPr>
        <p:txBody>
          <a:bodyPr vert="horz" wrap="square" lIns="95500" tIns="47751" rIns="95500" bIns="47751" numCol="1" anchor="t" anchorCtr="0" compatLnSpc="1">
            <a:prstTxWarp prst="textNoShape">
              <a:avLst/>
            </a:prstTxWarp>
          </a:bodyPr>
          <a:lstStyle>
            <a:lvl1pPr defTabSz="955675">
              <a:defRPr sz="14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019550" y="0"/>
            <a:ext cx="3054350" cy="474663"/>
          </a:xfrm>
          <a:prstGeom prst="rect">
            <a:avLst/>
          </a:prstGeom>
          <a:noFill/>
          <a:ln w="9525">
            <a:noFill/>
            <a:miter lim="800000"/>
            <a:headEnd/>
            <a:tailEnd/>
          </a:ln>
          <a:effectLst/>
        </p:spPr>
        <p:txBody>
          <a:bodyPr vert="horz" wrap="square" lIns="95500" tIns="47751" rIns="95500" bIns="47751" numCol="1" anchor="t" anchorCtr="0" compatLnSpc="1">
            <a:prstTxWarp prst="textNoShape">
              <a:avLst/>
            </a:prstTxWarp>
          </a:bodyPr>
          <a:lstStyle>
            <a:lvl1pPr algn="r" defTabSz="955675">
              <a:defRPr sz="14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721850"/>
            <a:ext cx="3054350" cy="474663"/>
          </a:xfrm>
          <a:prstGeom prst="rect">
            <a:avLst/>
          </a:prstGeom>
          <a:noFill/>
          <a:ln w="9525">
            <a:noFill/>
            <a:miter lim="800000"/>
            <a:headEnd/>
            <a:tailEnd/>
          </a:ln>
          <a:effectLst/>
        </p:spPr>
        <p:txBody>
          <a:bodyPr vert="horz" wrap="square" lIns="95500" tIns="47751" rIns="95500" bIns="47751" numCol="1" anchor="b" anchorCtr="0" compatLnSpc="1">
            <a:prstTxWarp prst="textNoShape">
              <a:avLst/>
            </a:prstTxWarp>
          </a:bodyPr>
          <a:lstStyle>
            <a:lvl1pPr defTabSz="955675">
              <a:defRPr sz="14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019550" y="9721850"/>
            <a:ext cx="3054350" cy="474663"/>
          </a:xfrm>
          <a:prstGeom prst="rect">
            <a:avLst/>
          </a:prstGeom>
          <a:noFill/>
          <a:ln w="9525">
            <a:noFill/>
            <a:miter lim="800000"/>
            <a:headEnd/>
            <a:tailEnd/>
          </a:ln>
          <a:effectLst/>
        </p:spPr>
        <p:txBody>
          <a:bodyPr vert="horz" wrap="square" lIns="95500" tIns="47751" rIns="95500" bIns="47751" numCol="1" anchor="b" anchorCtr="0" compatLnSpc="1">
            <a:prstTxWarp prst="textNoShape">
              <a:avLst/>
            </a:prstTxWarp>
          </a:bodyPr>
          <a:lstStyle>
            <a:lvl1pPr algn="r" defTabSz="955675">
              <a:defRPr sz="1400" smtClean="0">
                <a:latin typeface="Times New Roman" pitchFamily="18" charset="0"/>
              </a:defRPr>
            </a:lvl1pPr>
          </a:lstStyle>
          <a:p>
            <a:pPr>
              <a:defRPr/>
            </a:pPr>
            <a:fld id="{372A2F9A-77F3-4F46-9B61-A93E2C76FA1A}" type="slidenum">
              <a:rPr lang="en-US"/>
              <a:pPr>
                <a:defRPr/>
              </a:pPr>
              <a:t>‹N°›</a:t>
            </a:fld>
            <a:endParaRPr lang="en-US"/>
          </a:p>
        </p:txBody>
      </p:sp>
    </p:spTree>
    <p:extLst>
      <p:ext uri="{BB962C8B-B14F-4D97-AF65-F5344CB8AC3E}">
        <p14:creationId xmlns:p14="http://schemas.microsoft.com/office/powerpoint/2010/main" val="36405746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5500" tIns="47751" rIns="95500" bIns="47751" numCol="1" anchor="t" anchorCtr="0" compatLnSpc="1">
            <a:prstTxWarp prst="textNoShape">
              <a:avLst/>
            </a:prstTxWarp>
          </a:bodyPr>
          <a:lstStyle>
            <a:lvl1pPr defTabSz="955675">
              <a:defRPr sz="1400" smtClean="0">
                <a:latin typeface="Times New Roman" pitchFamily="18" charset="0"/>
              </a:defRPr>
            </a:lvl1pPr>
          </a:lstStyle>
          <a:p>
            <a:pPr>
              <a:defRPr/>
            </a:pPr>
            <a:endParaRPr lang="en-US"/>
          </a:p>
        </p:txBody>
      </p:sp>
      <p:sp>
        <p:nvSpPr>
          <p:cNvPr id="18435" name="Rectangle 3"/>
          <p:cNvSpPr>
            <a:spLocks noGrp="1" noChangeArrowheads="1"/>
          </p:cNvSpPr>
          <p:nvPr>
            <p:ph type="dt" idx="1"/>
          </p:nvPr>
        </p:nvSpPr>
        <p:spPr bwMode="auto">
          <a:xfrm>
            <a:off x="4022725" y="0"/>
            <a:ext cx="3076575" cy="512763"/>
          </a:xfrm>
          <a:prstGeom prst="rect">
            <a:avLst/>
          </a:prstGeom>
          <a:noFill/>
          <a:ln w="9525">
            <a:noFill/>
            <a:miter lim="800000"/>
            <a:headEnd/>
            <a:tailEnd/>
          </a:ln>
          <a:effectLst/>
        </p:spPr>
        <p:txBody>
          <a:bodyPr vert="horz" wrap="square" lIns="95500" tIns="47751" rIns="95500" bIns="47751" numCol="1" anchor="t" anchorCtr="0" compatLnSpc="1">
            <a:prstTxWarp prst="textNoShape">
              <a:avLst/>
            </a:prstTxWarp>
          </a:bodyPr>
          <a:lstStyle>
            <a:lvl1pPr algn="r" defTabSz="955675">
              <a:defRPr sz="1400" smtClean="0">
                <a:latin typeface="Times New Roman" pitchFamily="18" charset="0"/>
              </a:defRPr>
            </a:lvl1pPr>
          </a:lstStyle>
          <a:p>
            <a:pPr>
              <a:defRPr/>
            </a:pPr>
            <a:endParaRPr lang="en-US"/>
          </a:p>
        </p:txBody>
      </p:sp>
      <p:sp>
        <p:nvSpPr>
          <p:cNvPr id="50180" name="Rectangle 4"/>
          <p:cNvSpPr>
            <a:spLocks noChangeArrowheads="1" noTextEdit="1"/>
          </p:cNvSpPr>
          <p:nvPr>
            <p:ph type="sldImg" idx="2"/>
          </p:nvPr>
        </p:nvSpPr>
        <p:spPr bwMode="auto">
          <a:xfrm>
            <a:off x="992188" y="766763"/>
            <a:ext cx="5118100"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5"/>
          <p:cNvSpPr>
            <a:spLocks noGrp="1" noChangeArrowheads="1"/>
          </p:cNvSpPr>
          <p:nvPr>
            <p:ph type="body" sz="quarter" idx="3"/>
          </p:nvPr>
        </p:nvSpPr>
        <p:spPr bwMode="auto">
          <a:xfrm>
            <a:off x="946150" y="4862513"/>
            <a:ext cx="5207000" cy="4605337"/>
          </a:xfrm>
          <a:prstGeom prst="rect">
            <a:avLst/>
          </a:prstGeom>
          <a:noFill/>
          <a:ln w="9525">
            <a:noFill/>
            <a:miter lim="800000"/>
            <a:headEnd/>
            <a:tailEnd/>
          </a:ln>
          <a:effectLst/>
        </p:spPr>
        <p:txBody>
          <a:bodyPr vert="horz" wrap="square" lIns="95500" tIns="47751" rIns="95500" bIns="4775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9721850"/>
            <a:ext cx="3076575" cy="512763"/>
          </a:xfrm>
          <a:prstGeom prst="rect">
            <a:avLst/>
          </a:prstGeom>
          <a:noFill/>
          <a:ln w="9525">
            <a:noFill/>
            <a:miter lim="800000"/>
            <a:headEnd/>
            <a:tailEnd/>
          </a:ln>
          <a:effectLst/>
        </p:spPr>
        <p:txBody>
          <a:bodyPr vert="horz" wrap="square" lIns="95500" tIns="47751" rIns="95500" bIns="47751" numCol="1" anchor="b" anchorCtr="0" compatLnSpc="1">
            <a:prstTxWarp prst="textNoShape">
              <a:avLst/>
            </a:prstTxWarp>
          </a:bodyPr>
          <a:lstStyle>
            <a:lvl1pPr defTabSz="955675">
              <a:defRPr sz="1400" smtClean="0">
                <a:latin typeface="Times New Roman" pitchFamily="18" charset="0"/>
              </a:defRPr>
            </a:lvl1pPr>
          </a:lstStyle>
          <a:p>
            <a:pPr>
              <a:defRPr/>
            </a:pPr>
            <a:endParaRPr lang="en-US"/>
          </a:p>
        </p:txBody>
      </p:sp>
      <p:sp>
        <p:nvSpPr>
          <p:cNvPr id="18439" name="Rectangle 7"/>
          <p:cNvSpPr>
            <a:spLocks noGrp="1" noChangeArrowheads="1"/>
          </p:cNvSpPr>
          <p:nvPr>
            <p:ph type="sldNum" sz="quarter" idx="5"/>
          </p:nvPr>
        </p:nvSpPr>
        <p:spPr bwMode="auto">
          <a:xfrm>
            <a:off x="4022725" y="9721850"/>
            <a:ext cx="3076575" cy="512763"/>
          </a:xfrm>
          <a:prstGeom prst="rect">
            <a:avLst/>
          </a:prstGeom>
          <a:noFill/>
          <a:ln w="9525">
            <a:noFill/>
            <a:miter lim="800000"/>
            <a:headEnd/>
            <a:tailEnd/>
          </a:ln>
          <a:effectLst/>
        </p:spPr>
        <p:txBody>
          <a:bodyPr vert="horz" wrap="square" lIns="95500" tIns="47751" rIns="95500" bIns="47751" numCol="1" anchor="b" anchorCtr="0" compatLnSpc="1">
            <a:prstTxWarp prst="textNoShape">
              <a:avLst/>
            </a:prstTxWarp>
          </a:bodyPr>
          <a:lstStyle>
            <a:lvl1pPr algn="r" defTabSz="955675">
              <a:defRPr sz="1400" smtClean="0">
                <a:latin typeface="Times New Roman" pitchFamily="18" charset="0"/>
              </a:defRPr>
            </a:lvl1pPr>
          </a:lstStyle>
          <a:p>
            <a:pPr>
              <a:defRPr/>
            </a:pPr>
            <a:fld id="{080ED5F6-A592-4256-B14D-E4AEC99886CE}" type="slidenum">
              <a:rPr lang="en-US"/>
              <a:pPr>
                <a:defRPr/>
              </a:pPr>
              <a:t>‹N°›</a:t>
            </a:fld>
            <a:endParaRPr lang="en-US"/>
          </a:p>
        </p:txBody>
      </p:sp>
    </p:spTree>
    <p:extLst>
      <p:ext uri="{BB962C8B-B14F-4D97-AF65-F5344CB8AC3E}">
        <p14:creationId xmlns:p14="http://schemas.microsoft.com/office/powerpoint/2010/main" val="28744802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Arial" charset="0"/>
              </a:defRPr>
            </a:lvl1pPr>
            <a:lvl2pPr marL="742950" indent="-285750" defTabSz="955675">
              <a:defRPr sz="2400">
                <a:solidFill>
                  <a:schemeClr val="tx1"/>
                </a:solidFill>
                <a:latin typeface="Arial" charset="0"/>
              </a:defRPr>
            </a:lvl2pPr>
            <a:lvl3pPr marL="1143000" indent="-228600" defTabSz="955675">
              <a:defRPr sz="2400">
                <a:solidFill>
                  <a:schemeClr val="tx1"/>
                </a:solidFill>
                <a:latin typeface="Arial" charset="0"/>
              </a:defRPr>
            </a:lvl3pPr>
            <a:lvl4pPr marL="1600200" indent="-228600" defTabSz="955675">
              <a:defRPr sz="2400">
                <a:solidFill>
                  <a:schemeClr val="tx1"/>
                </a:solidFill>
                <a:latin typeface="Arial" charset="0"/>
              </a:defRPr>
            </a:lvl4pPr>
            <a:lvl5pPr marL="2057400" indent="-228600" defTabSz="955675">
              <a:defRPr sz="2400">
                <a:solidFill>
                  <a:schemeClr val="tx1"/>
                </a:solidFill>
                <a:latin typeface="Arial" charset="0"/>
              </a:defRPr>
            </a:lvl5pPr>
            <a:lvl6pPr marL="2514600" indent="-228600" defTabSz="955675" eaLnBrk="0" fontAlgn="base" hangingPunct="0">
              <a:spcBef>
                <a:spcPct val="0"/>
              </a:spcBef>
              <a:spcAft>
                <a:spcPct val="0"/>
              </a:spcAft>
              <a:defRPr sz="2400">
                <a:solidFill>
                  <a:schemeClr val="tx1"/>
                </a:solidFill>
                <a:latin typeface="Arial" charset="0"/>
              </a:defRPr>
            </a:lvl6pPr>
            <a:lvl7pPr marL="2971800" indent="-228600" defTabSz="955675" eaLnBrk="0" fontAlgn="base" hangingPunct="0">
              <a:spcBef>
                <a:spcPct val="0"/>
              </a:spcBef>
              <a:spcAft>
                <a:spcPct val="0"/>
              </a:spcAft>
              <a:defRPr sz="2400">
                <a:solidFill>
                  <a:schemeClr val="tx1"/>
                </a:solidFill>
                <a:latin typeface="Arial" charset="0"/>
              </a:defRPr>
            </a:lvl7pPr>
            <a:lvl8pPr marL="3429000" indent="-228600" defTabSz="955675" eaLnBrk="0" fontAlgn="base" hangingPunct="0">
              <a:spcBef>
                <a:spcPct val="0"/>
              </a:spcBef>
              <a:spcAft>
                <a:spcPct val="0"/>
              </a:spcAft>
              <a:defRPr sz="2400">
                <a:solidFill>
                  <a:schemeClr val="tx1"/>
                </a:solidFill>
                <a:latin typeface="Arial" charset="0"/>
              </a:defRPr>
            </a:lvl8pPr>
            <a:lvl9pPr marL="3886200" indent="-228600" defTabSz="955675" eaLnBrk="0" fontAlgn="base" hangingPunct="0">
              <a:spcBef>
                <a:spcPct val="0"/>
              </a:spcBef>
              <a:spcAft>
                <a:spcPct val="0"/>
              </a:spcAft>
              <a:defRPr sz="2400">
                <a:solidFill>
                  <a:schemeClr val="tx1"/>
                </a:solidFill>
                <a:latin typeface="Arial" charset="0"/>
              </a:defRPr>
            </a:lvl9pPr>
          </a:lstStyle>
          <a:p>
            <a:fld id="{D414FE99-FACF-46BC-81AA-71700B964A9E}" type="slidenum">
              <a:rPr lang="en-US" sz="1400">
                <a:latin typeface="Times New Roman" pitchFamily="18" charset="0"/>
              </a:rPr>
              <a:pPr/>
              <a:t>1</a:t>
            </a:fld>
            <a:endParaRPr lang="en-US" sz="1400">
              <a:latin typeface="Times New Roman" pitchFamily="18" charset="0"/>
            </a:endParaRPr>
          </a:p>
        </p:txBody>
      </p:sp>
      <p:sp>
        <p:nvSpPr>
          <p:cNvPr id="51203" name="Rectangle 2"/>
          <p:cNvSpPr>
            <a:spLocks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lstStyle/>
          <a:p>
            <a:r>
              <a:rPr lang="fr-CH" sz="2400" smtClean="0"/>
              <a:t>Put wave examples from site Nathalie</a:t>
            </a:r>
            <a:endParaRPr lang="en-GB" sz="24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Arial" charset="0"/>
              </a:defRPr>
            </a:lvl1pPr>
            <a:lvl2pPr marL="742950" indent="-285750" defTabSz="955675">
              <a:defRPr sz="2400">
                <a:solidFill>
                  <a:schemeClr val="tx1"/>
                </a:solidFill>
                <a:latin typeface="Arial" charset="0"/>
              </a:defRPr>
            </a:lvl2pPr>
            <a:lvl3pPr marL="1143000" indent="-228600" defTabSz="955675">
              <a:defRPr sz="2400">
                <a:solidFill>
                  <a:schemeClr val="tx1"/>
                </a:solidFill>
                <a:latin typeface="Arial" charset="0"/>
              </a:defRPr>
            </a:lvl3pPr>
            <a:lvl4pPr marL="1600200" indent="-228600" defTabSz="955675">
              <a:defRPr sz="2400">
                <a:solidFill>
                  <a:schemeClr val="tx1"/>
                </a:solidFill>
                <a:latin typeface="Arial" charset="0"/>
              </a:defRPr>
            </a:lvl4pPr>
            <a:lvl5pPr marL="2057400" indent="-228600" defTabSz="955675">
              <a:defRPr sz="2400">
                <a:solidFill>
                  <a:schemeClr val="tx1"/>
                </a:solidFill>
                <a:latin typeface="Arial" charset="0"/>
              </a:defRPr>
            </a:lvl5pPr>
            <a:lvl6pPr marL="2514600" indent="-228600" defTabSz="955675" eaLnBrk="0" fontAlgn="base" hangingPunct="0">
              <a:spcBef>
                <a:spcPct val="0"/>
              </a:spcBef>
              <a:spcAft>
                <a:spcPct val="0"/>
              </a:spcAft>
              <a:defRPr sz="2400">
                <a:solidFill>
                  <a:schemeClr val="tx1"/>
                </a:solidFill>
                <a:latin typeface="Arial" charset="0"/>
              </a:defRPr>
            </a:lvl6pPr>
            <a:lvl7pPr marL="2971800" indent="-228600" defTabSz="955675" eaLnBrk="0" fontAlgn="base" hangingPunct="0">
              <a:spcBef>
                <a:spcPct val="0"/>
              </a:spcBef>
              <a:spcAft>
                <a:spcPct val="0"/>
              </a:spcAft>
              <a:defRPr sz="2400">
                <a:solidFill>
                  <a:schemeClr val="tx1"/>
                </a:solidFill>
                <a:latin typeface="Arial" charset="0"/>
              </a:defRPr>
            </a:lvl7pPr>
            <a:lvl8pPr marL="3429000" indent="-228600" defTabSz="955675" eaLnBrk="0" fontAlgn="base" hangingPunct="0">
              <a:spcBef>
                <a:spcPct val="0"/>
              </a:spcBef>
              <a:spcAft>
                <a:spcPct val="0"/>
              </a:spcAft>
              <a:defRPr sz="2400">
                <a:solidFill>
                  <a:schemeClr val="tx1"/>
                </a:solidFill>
                <a:latin typeface="Arial" charset="0"/>
              </a:defRPr>
            </a:lvl8pPr>
            <a:lvl9pPr marL="3886200" indent="-228600" defTabSz="955675" eaLnBrk="0" fontAlgn="base" hangingPunct="0">
              <a:spcBef>
                <a:spcPct val="0"/>
              </a:spcBef>
              <a:spcAft>
                <a:spcPct val="0"/>
              </a:spcAft>
              <a:defRPr sz="2400">
                <a:solidFill>
                  <a:schemeClr val="tx1"/>
                </a:solidFill>
                <a:latin typeface="Arial" charset="0"/>
              </a:defRPr>
            </a:lvl9pPr>
          </a:lstStyle>
          <a:p>
            <a:fld id="{89345F2D-75D5-42AE-B575-B6C271748DB9}" type="slidenum">
              <a:rPr lang="en-US" sz="1400">
                <a:latin typeface="Times New Roman" pitchFamily="18" charset="0"/>
              </a:rPr>
              <a:pPr/>
              <a:t>10</a:t>
            </a:fld>
            <a:endParaRPr lang="en-US" sz="1400">
              <a:latin typeface="Times New Roman" pitchFamily="18" charset="0"/>
            </a:endParaRPr>
          </a:p>
        </p:txBody>
      </p:sp>
      <p:sp>
        <p:nvSpPr>
          <p:cNvPr id="60419" name="Rectangle 2"/>
          <p:cNvSpPr>
            <a:spLocks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lstStyle/>
          <a:p>
            <a:r>
              <a:rPr lang="fr-CH" sz="2400" smtClean="0"/>
              <a:t>Redo slide with explicit example for spring (movie?) elongation(t),for calculating harmonic wave, angular velocity, mention p. script mathematique for differential equation, le ressort, blackboard: derivation omega</a:t>
            </a:r>
            <a:endParaRPr lang="en-GB" sz="24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Arial" charset="0"/>
              </a:defRPr>
            </a:lvl1pPr>
            <a:lvl2pPr marL="742950" indent="-285750" defTabSz="955675">
              <a:defRPr sz="2400">
                <a:solidFill>
                  <a:schemeClr val="tx1"/>
                </a:solidFill>
                <a:latin typeface="Arial" charset="0"/>
              </a:defRPr>
            </a:lvl2pPr>
            <a:lvl3pPr marL="1143000" indent="-228600" defTabSz="955675">
              <a:defRPr sz="2400">
                <a:solidFill>
                  <a:schemeClr val="tx1"/>
                </a:solidFill>
                <a:latin typeface="Arial" charset="0"/>
              </a:defRPr>
            </a:lvl3pPr>
            <a:lvl4pPr marL="1600200" indent="-228600" defTabSz="955675">
              <a:defRPr sz="2400">
                <a:solidFill>
                  <a:schemeClr val="tx1"/>
                </a:solidFill>
                <a:latin typeface="Arial" charset="0"/>
              </a:defRPr>
            </a:lvl4pPr>
            <a:lvl5pPr marL="2057400" indent="-228600" defTabSz="955675">
              <a:defRPr sz="2400">
                <a:solidFill>
                  <a:schemeClr val="tx1"/>
                </a:solidFill>
                <a:latin typeface="Arial" charset="0"/>
              </a:defRPr>
            </a:lvl5pPr>
            <a:lvl6pPr marL="2514600" indent="-228600" defTabSz="955675" eaLnBrk="0" fontAlgn="base" hangingPunct="0">
              <a:spcBef>
                <a:spcPct val="0"/>
              </a:spcBef>
              <a:spcAft>
                <a:spcPct val="0"/>
              </a:spcAft>
              <a:defRPr sz="2400">
                <a:solidFill>
                  <a:schemeClr val="tx1"/>
                </a:solidFill>
                <a:latin typeface="Arial" charset="0"/>
              </a:defRPr>
            </a:lvl6pPr>
            <a:lvl7pPr marL="2971800" indent="-228600" defTabSz="955675" eaLnBrk="0" fontAlgn="base" hangingPunct="0">
              <a:spcBef>
                <a:spcPct val="0"/>
              </a:spcBef>
              <a:spcAft>
                <a:spcPct val="0"/>
              </a:spcAft>
              <a:defRPr sz="2400">
                <a:solidFill>
                  <a:schemeClr val="tx1"/>
                </a:solidFill>
                <a:latin typeface="Arial" charset="0"/>
              </a:defRPr>
            </a:lvl7pPr>
            <a:lvl8pPr marL="3429000" indent="-228600" defTabSz="955675" eaLnBrk="0" fontAlgn="base" hangingPunct="0">
              <a:spcBef>
                <a:spcPct val="0"/>
              </a:spcBef>
              <a:spcAft>
                <a:spcPct val="0"/>
              </a:spcAft>
              <a:defRPr sz="2400">
                <a:solidFill>
                  <a:schemeClr val="tx1"/>
                </a:solidFill>
                <a:latin typeface="Arial" charset="0"/>
              </a:defRPr>
            </a:lvl8pPr>
            <a:lvl9pPr marL="3886200" indent="-228600" defTabSz="955675" eaLnBrk="0" fontAlgn="base" hangingPunct="0">
              <a:spcBef>
                <a:spcPct val="0"/>
              </a:spcBef>
              <a:spcAft>
                <a:spcPct val="0"/>
              </a:spcAft>
              <a:defRPr sz="2400">
                <a:solidFill>
                  <a:schemeClr val="tx1"/>
                </a:solidFill>
                <a:latin typeface="Arial" charset="0"/>
              </a:defRPr>
            </a:lvl9pPr>
          </a:lstStyle>
          <a:p>
            <a:fld id="{6A8E45FF-4A53-4EBC-A552-06EBE589234F}" type="slidenum">
              <a:rPr lang="en-US" sz="1400">
                <a:latin typeface="Times New Roman" pitchFamily="18" charset="0"/>
              </a:rPr>
              <a:pPr/>
              <a:t>11</a:t>
            </a:fld>
            <a:endParaRPr lang="en-US" sz="1400">
              <a:latin typeface="Times New Roman" pitchFamily="18" charset="0"/>
            </a:endParaRPr>
          </a:p>
        </p:txBody>
      </p:sp>
      <p:sp>
        <p:nvSpPr>
          <p:cNvPr id="61443" name="Rectangle 2"/>
          <p:cNvSpPr>
            <a:spLocks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lstStyle/>
          <a:p>
            <a:r>
              <a:rPr lang="fr-CH" sz="2400" smtClean="0"/>
              <a:t>Redo slide with explicit example for spring (movie?) elongation(t),for calculating harmonic wave, angular velocity, mention p. script mathematique for differential equation, le ressort</a:t>
            </a:r>
            <a:endParaRPr lang="en-GB" sz="24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Arial" charset="0"/>
              </a:defRPr>
            </a:lvl1pPr>
            <a:lvl2pPr marL="742950" indent="-285750" defTabSz="955675">
              <a:defRPr sz="2400">
                <a:solidFill>
                  <a:schemeClr val="tx1"/>
                </a:solidFill>
                <a:latin typeface="Arial" charset="0"/>
              </a:defRPr>
            </a:lvl2pPr>
            <a:lvl3pPr marL="1143000" indent="-228600" defTabSz="955675">
              <a:defRPr sz="2400">
                <a:solidFill>
                  <a:schemeClr val="tx1"/>
                </a:solidFill>
                <a:latin typeface="Arial" charset="0"/>
              </a:defRPr>
            </a:lvl3pPr>
            <a:lvl4pPr marL="1600200" indent="-228600" defTabSz="955675">
              <a:defRPr sz="2400">
                <a:solidFill>
                  <a:schemeClr val="tx1"/>
                </a:solidFill>
                <a:latin typeface="Arial" charset="0"/>
              </a:defRPr>
            </a:lvl4pPr>
            <a:lvl5pPr marL="2057400" indent="-228600" defTabSz="955675">
              <a:defRPr sz="2400">
                <a:solidFill>
                  <a:schemeClr val="tx1"/>
                </a:solidFill>
                <a:latin typeface="Arial" charset="0"/>
              </a:defRPr>
            </a:lvl5pPr>
            <a:lvl6pPr marL="2514600" indent="-228600" defTabSz="955675" eaLnBrk="0" fontAlgn="base" hangingPunct="0">
              <a:spcBef>
                <a:spcPct val="0"/>
              </a:spcBef>
              <a:spcAft>
                <a:spcPct val="0"/>
              </a:spcAft>
              <a:defRPr sz="2400">
                <a:solidFill>
                  <a:schemeClr val="tx1"/>
                </a:solidFill>
                <a:latin typeface="Arial" charset="0"/>
              </a:defRPr>
            </a:lvl6pPr>
            <a:lvl7pPr marL="2971800" indent="-228600" defTabSz="955675" eaLnBrk="0" fontAlgn="base" hangingPunct="0">
              <a:spcBef>
                <a:spcPct val="0"/>
              </a:spcBef>
              <a:spcAft>
                <a:spcPct val="0"/>
              </a:spcAft>
              <a:defRPr sz="2400">
                <a:solidFill>
                  <a:schemeClr val="tx1"/>
                </a:solidFill>
                <a:latin typeface="Arial" charset="0"/>
              </a:defRPr>
            </a:lvl7pPr>
            <a:lvl8pPr marL="3429000" indent="-228600" defTabSz="955675" eaLnBrk="0" fontAlgn="base" hangingPunct="0">
              <a:spcBef>
                <a:spcPct val="0"/>
              </a:spcBef>
              <a:spcAft>
                <a:spcPct val="0"/>
              </a:spcAft>
              <a:defRPr sz="2400">
                <a:solidFill>
                  <a:schemeClr val="tx1"/>
                </a:solidFill>
                <a:latin typeface="Arial" charset="0"/>
              </a:defRPr>
            </a:lvl8pPr>
            <a:lvl9pPr marL="3886200" indent="-228600" defTabSz="955675" eaLnBrk="0" fontAlgn="base" hangingPunct="0">
              <a:spcBef>
                <a:spcPct val="0"/>
              </a:spcBef>
              <a:spcAft>
                <a:spcPct val="0"/>
              </a:spcAft>
              <a:defRPr sz="2400">
                <a:solidFill>
                  <a:schemeClr val="tx1"/>
                </a:solidFill>
                <a:latin typeface="Arial" charset="0"/>
              </a:defRPr>
            </a:lvl9pPr>
          </a:lstStyle>
          <a:p>
            <a:fld id="{45FE66B1-4C21-400B-B0B0-FD36A35F7F61}" type="slidenum">
              <a:rPr lang="en-US" sz="1400">
                <a:latin typeface="Times New Roman" pitchFamily="18" charset="0"/>
              </a:rPr>
              <a:pPr/>
              <a:t>12</a:t>
            </a:fld>
            <a:endParaRPr lang="en-US" sz="1400">
              <a:latin typeface="Times New Roman" pitchFamily="18" charset="0"/>
            </a:endParaRPr>
          </a:p>
        </p:txBody>
      </p:sp>
      <p:sp>
        <p:nvSpPr>
          <p:cNvPr id="62467" name="Rectangle 2"/>
          <p:cNvSpPr>
            <a:spLocks noChangeArrowheads="1" noTextEdit="1"/>
          </p:cNvSpPr>
          <p:nvPr>
            <p:ph type="sldImg"/>
          </p:nvPr>
        </p:nvSpPr>
        <p:spPr>
          <a:xfrm>
            <a:off x="993775" y="769938"/>
            <a:ext cx="5113338" cy="3835400"/>
          </a:xfrm>
          <a:ln/>
        </p:spPr>
      </p:sp>
      <p:sp>
        <p:nvSpPr>
          <p:cNvPr id="62468" name="Rectangle 3"/>
          <p:cNvSpPr>
            <a:spLocks noGrp="1" noChangeArrowheads="1"/>
          </p:cNvSpPr>
          <p:nvPr>
            <p:ph type="body" idx="1"/>
          </p:nvPr>
        </p:nvSpPr>
        <p:spPr>
          <a:xfrm>
            <a:off x="946150" y="4860925"/>
            <a:ext cx="5207000"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2400" smtClean="0"/>
              <a:t>Blackboard rpiciple of refraction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Arial" charset="0"/>
              </a:defRPr>
            </a:lvl1pPr>
            <a:lvl2pPr marL="742950" indent="-285750" defTabSz="955675">
              <a:defRPr sz="2400">
                <a:solidFill>
                  <a:schemeClr val="tx1"/>
                </a:solidFill>
                <a:latin typeface="Arial" charset="0"/>
              </a:defRPr>
            </a:lvl2pPr>
            <a:lvl3pPr marL="1143000" indent="-228600" defTabSz="955675">
              <a:defRPr sz="2400">
                <a:solidFill>
                  <a:schemeClr val="tx1"/>
                </a:solidFill>
                <a:latin typeface="Arial" charset="0"/>
              </a:defRPr>
            </a:lvl3pPr>
            <a:lvl4pPr marL="1600200" indent="-228600" defTabSz="955675">
              <a:defRPr sz="2400">
                <a:solidFill>
                  <a:schemeClr val="tx1"/>
                </a:solidFill>
                <a:latin typeface="Arial" charset="0"/>
              </a:defRPr>
            </a:lvl4pPr>
            <a:lvl5pPr marL="2057400" indent="-228600" defTabSz="955675">
              <a:defRPr sz="2400">
                <a:solidFill>
                  <a:schemeClr val="tx1"/>
                </a:solidFill>
                <a:latin typeface="Arial" charset="0"/>
              </a:defRPr>
            </a:lvl5pPr>
            <a:lvl6pPr marL="2514600" indent="-228600" defTabSz="955675" eaLnBrk="0" fontAlgn="base" hangingPunct="0">
              <a:spcBef>
                <a:spcPct val="0"/>
              </a:spcBef>
              <a:spcAft>
                <a:spcPct val="0"/>
              </a:spcAft>
              <a:defRPr sz="2400">
                <a:solidFill>
                  <a:schemeClr val="tx1"/>
                </a:solidFill>
                <a:latin typeface="Arial" charset="0"/>
              </a:defRPr>
            </a:lvl6pPr>
            <a:lvl7pPr marL="2971800" indent="-228600" defTabSz="955675" eaLnBrk="0" fontAlgn="base" hangingPunct="0">
              <a:spcBef>
                <a:spcPct val="0"/>
              </a:spcBef>
              <a:spcAft>
                <a:spcPct val="0"/>
              </a:spcAft>
              <a:defRPr sz="2400">
                <a:solidFill>
                  <a:schemeClr val="tx1"/>
                </a:solidFill>
                <a:latin typeface="Arial" charset="0"/>
              </a:defRPr>
            </a:lvl7pPr>
            <a:lvl8pPr marL="3429000" indent="-228600" defTabSz="955675" eaLnBrk="0" fontAlgn="base" hangingPunct="0">
              <a:spcBef>
                <a:spcPct val="0"/>
              </a:spcBef>
              <a:spcAft>
                <a:spcPct val="0"/>
              </a:spcAft>
              <a:defRPr sz="2400">
                <a:solidFill>
                  <a:schemeClr val="tx1"/>
                </a:solidFill>
                <a:latin typeface="Arial" charset="0"/>
              </a:defRPr>
            </a:lvl8pPr>
            <a:lvl9pPr marL="3886200" indent="-228600" defTabSz="955675" eaLnBrk="0" fontAlgn="base" hangingPunct="0">
              <a:spcBef>
                <a:spcPct val="0"/>
              </a:spcBef>
              <a:spcAft>
                <a:spcPct val="0"/>
              </a:spcAft>
              <a:defRPr sz="2400">
                <a:solidFill>
                  <a:schemeClr val="tx1"/>
                </a:solidFill>
                <a:latin typeface="Arial" charset="0"/>
              </a:defRPr>
            </a:lvl9pPr>
          </a:lstStyle>
          <a:p>
            <a:fld id="{C73BE610-257F-4DBE-9907-1366C44DAC08}" type="slidenum">
              <a:rPr lang="en-US" sz="1400">
                <a:latin typeface="Times New Roman" pitchFamily="18" charset="0"/>
              </a:rPr>
              <a:pPr/>
              <a:t>13</a:t>
            </a:fld>
            <a:endParaRPr lang="en-US" sz="1400">
              <a:latin typeface="Times New Roman" pitchFamily="18" charset="0"/>
            </a:endParaRPr>
          </a:p>
        </p:txBody>
      </p:sp>
      <p:sp>
        <p:nvSpPr>
          <p:cNvPr id="63491" name="Rectangle 2"/>
          <p:cNvSpPr>
            <a:spLocks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lstStyle/>
          <a:p>
            <a:r>
              <a:rPr lang="en-GB" sz="2400" smtClean="0"/>
              <a:t>Derivation superposition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Arial" charset="0"/>
              </a:defRPr>
            </a:lvl1pPr>
            <a:lvl2pPr marL="742950" indent="-285750" defTabSz="955675">
              <a:defRPr sz="2400">
                <a:solidFill>
                  <a:schemeClr val="tx1"/>
                </a:solidFill>
                <a:latin typeface="Arial" charset="0"/>
              </a:defRPr>
            </a:lvl2pPr>
            <a:lvl3pPr marL="1143000" indent="-228600" defTabSz="955675">
              <a:defRPr sz="2400">
                <a:solidFill>
                  <a:schemeClr val="tx1"/>
                </a:solidFill>
                <a:latin typeface="Arial" charset="0"/>
              </a:defRPr>
            </a:lvl3pPr>
            <a:lvl4pPr marL="1600200" indent="-228600" defTabSz="955675">
              <a:defRPr sz="2400">
                <a:solidFill>
                  <a:schemeClr val="tx1"/>
                </a:solidFill>
                <a:latin typeface="Arial" charset="0"/>
              </a:defRPr>
            </a:lvl4pPr>
            <a:lvl5pPr marL="2057400" indent="-228600" defTabSz="955675">
              <a:defRPr sz="2400">
                <a:solidFill>
                  <a:schemeClr val="tx1"/>
                </a:solidFill>
                <a:latin typeface="Arial" charset="0"/>
              </a:defRPr>
            </a:lvl5pPr>
            <a:lvl6pPr marL="2514600" indent="-228600" defTabSz="955675" eaLnBrk="0" fontAlgn="base" hangingPunct="0">
              <a:spcBef>
                <a:spcPct val="0"/>
              </a:spcBef>
              <a:spcAft>
                <a:spcPct val="0"/>
              </a:spcAft>
              <a:defRPr sz="2400">
                <a:solidFill>
                  <a:schemeClr val="tx1"/>
                </a:solidFill>
                <a:latin typeface="Arial" charset="0"/>
              </a:defRPr>
            </a:lvl6pPr>
            <a:lvl7pPr marL="2971800" indent="-228600" defTabSz="955675" eaLnBrk="0" fontAlgn="base" hangingPunct="0">
              <a:spcBef>
                <a:spcPct val="0"/>
              </a:spcBef>
              <a:spcAft>
                <a:spcPct val="0"/>
              </a:spcAft>
              <a:defRPr sz="2400">
                <a:solidFill>
                  <a:schemeClr val="tx1"/>
                </a:solidFill>
                <a:latin typeface="Arial" charset="0"/>
              </a:defRPr>
            </a:lvl7pPr>
            <a:lvl8pPr marL="3429000" indent="-228600" defTabSz="955675" eaLnBrk="0" fontAlgn="base" hangingPunct="0">
              <a:spcBef>
                <a:spcPct val="0"/>
              </a:spcBef>
              <a:spcAft>
                <a:spcPct val="0"/>
              </a:spcAft>
              <a:defRPr sz="2400">
                <a:solidFill>
                  <a:schemeClr val="tx1"/>
                </a:solidFill>
                <a:latin typeface="Arial" charset="0"/>
              </a:defRPr>
            </a:lvl8pPr>
            <a:lvl9pPr marL="3886200" indent="-228600" defTabSz="955675" eaLnBrk="0" fontAlgn="base" hangingPunct="0">
              <a:spcBef>
                <a:spcPct val="0"/>
              </a:spcBef>
              <a:spcAft>
                <a:spcPct val="0"/>
              </a:spcAft>
              <a:defRPr sz="2400">
                <a:solidFill>
                  <a:schemeClr val="tx1"/>
                </a:solidFill>
                <a:latin typeface="Arial" charset="0"/>
              </a:defRPr>
            </a:lvl9pPr>
          </a:lstStyle>
          <a:p>
            <a:fld id="{13462904-09A6-4AD8-8493-9496F3164076}" type="slidenum">
              <a:rPr lang="en-US" sz="1400">
                <a:latin typeface="Times New Roman" pitchFamily="18" charset="0"/>
              </a:rPr>
              <a:pPr/>
              <a:t>14</a:t>
            </a:fld>
            <a:endParaRPr lang="en-US" sz="1400">
              <a:latin typeface="Times New Roman" pitchFamily="18" charset="0"/>
            </a:endParaRPr>
          </a:p>
        </p:txBody>
      </p:sp>
      <p:sp>
        <p:nvSpPr>
          <p:cNvPr id="64515" name="Rectangle 2"/>
          <p:cNvSpPr>
            <a:spLocks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4" tIns="45706" rIns="91414" bIns="45706"/>
          <a:lstStyle/>
          <a:p>
            <a:endParaRPr lang="en-GB" sz="24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Arial" charset="0"/>
              </a:defRPr>
            </a:lvl1pPr>
            <a:lvl2pPr marL="742950" indent="-285750" defTabSz="955675">
              <a:defRPr sz="2400">
                <a:solidFill>
                  <a:schemeClr val="tx1"/>
                </a:solidFill>
                <a:latin typeface="Arial" charset="0"/>
              </a:defRPr>
            </a:lvl2pPr>
            <a:lvl3pPr marL="1143000" indent="-228600" defTabSz="955675">
              <a:defRPr sz="2400">
                <a:solidFill>
                  <a:schemeClr val="tx1"/>
                </a:solidFill>
                <a:latin typeface="Arial" charset="0"/>
              </a:defRPr>
            </a:lvl3pPr>
            <a:lvl4pPr marL="1600200" indent="-228600" defTabSz="955675">
              <a:defRPr sz="2400">
                <a:solidFill>
                  <a:schemeClr val="tx1"/>
                </a:solidFill>
                <a:latin typeface="Arial" charset="0"/>
              </a:defRPr>
            </a:lvl4pPr>
            <a:lvl5pPr marL="2057400" indent="-228600" defTabSz="955675">
              <a:defRPr sz="2400">
                <a:solidFill>
                  <a:schemeClr val="tx1"/>
                </a:solidFill>
                <a:latin typeface="Arial" charset="0"/>
              </a:defRPr>
            </a:lvl5pPr>
            <a:lvl6pPr marL="2514600" indent="-228600" defTabSz="955675" eaLnBrk="0" fontAlgn="base" hangingPunct="0">
              <a:spcBef>
                <a:spcPct val="0"/>
              </a:spcBef>
              <a:spcAft>
                <a:spcPct val="0"/>
              </a:spcAft>
              <a:defRPr sz="2400">
                <a:solidFill>
                  <a:schemeClr val="tx1"/>
                </a:solidFill>
                <a:latin typeface="Arial" charset="0"/>
              </a:defRPr>
            </a:lvl6pPr>
            <a:lvl7pPr marL="2971800" indent="-228600" defTabSz="955675" eaLnBrk="0" fontAlgn="base" hangingPunct="0">
              <a:spcBef>
                <a:spcPct val="0"/>
              </a:spcBef>
              <a:spcAft>
                <a:spcPct val="0"/>
              </a:spcAft>
              <a:defRPr sz="2400">
                <a:solidFill>
                  <a:schemeClr val="tx1"/>
                </a:solidFill>
                <a:latin typeface="Arial" charset="0"/>
              </a:defRPr>
            </a:lvl7pPr>
            <a:lvl8pPr marL="3429000" indent="-228600" defTabSz="955675" eaLnBrk="0" fontAlgn="base" hangingPunct="0">
              <a:spcBef>
                <a:spcPct val="0"/>
              </a:spcBef>
              <a:spcAft>
                <a:spcPct val="0"/>
              </a:spcAft>
              <a:defRPr sz="2400">
                <a:solidFill>
                  <a:schemeClr val="tx1"/>
                </a:solidFill>
                <a:latin typeface="Arial" charset="0"/>
              </a:defRPr>
            </a:lvl8pPr>
            <a:lvl9pPr marL="3886200" indent="-228600" defTabSz="955675" eaLnBrk="0" fontAlgn="base" hangingPunct="0">
              <a:spcBef>
                <a:spcPct val="0"/>
              </a:spcBef>
              <a:spcAft>
                <a:spcPct val="0"/>
              </a:spcAft>
              <a:defRPr sz="2400">
                <a:solidFill>
                  <a:schemeClr val="tx1"/>
                </a:solidFill>
                <a:latin typeface="Arial" charset="0"/>
              </a:defRPr>
            </a:lvl9pPr>
          </a:lstStyle>
          <a:p>
            <a:fld id="{4A38EDEC-6093-4145-84F4-EC1AD365E601}" type="slidenum">
              <a:rPr lang="en-US" sz="1400">
                <a:latin typeface="Times New Roman" pitchFamily="18" charset="0"/>
              </a:rPr>
              <a:pPr/>
              <a:t>15</a:t>
            </a:fld>
            <a:endParaRPr lang="en-US" sz="1400">
              <a:latin typeface="Times New Roman" pitchFamily="18" charset="0"/>
            </a:endParaRPr>
          </a:p>
        </p:txBody>
      </p:sp>
      <p:sp>
        <p:nvSpPr>
          <p:cNvPr id="65539" name="Rectangle 2"/>
          <p:cNvSpPr>
            <a:spLocks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4" tIns="45706" rIns="91414" bIns="45706"/>
          <a:lstStyle/>
          <a:p>
            <a:r>
              <a:rPr lang="fr-CH" sz="2400" smtClean="0"/>
              <a:t>Le dualisme onde particule, charactère corpusculaire, nature ondulatoire des particules, energy of a single photon, amplitude accrue ou reduite</a:t>
            </a:r>
            <a:endParaRPr lang="en-GB" sz="24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Arial" charset="0"/>
              </a:defRPr>
            </a:lvl1pPr>
            <a:lvl2pPr marL="742950" indent="-285750" defTabSz="955675">
              <a:defRPr sz="2400">
                <a:solidFill>
                  <a:schemeClr val="tx1"/>
                </a:solidFill>
                <a:latin typeface="Arial" charset="0"/>
              </a:defRPr>
            </a:lvl2pPr>
            <a:lvl3pPr marL="1143000" indent="-228600" defTabSz="955675">
              <a:defRPr sz="2400">
                <a:solidFill>
                  <a:schemeClr val="tx1"/>
                </a:solidFill>
                <a:latin typeface="Arial" charset="0"/>
              </a:defRPr>
            </a:lvl3pPr>
            <a:lvl4pPr marL="1600200" indent="-228600" defTabSz="955675">
              <a:defRPr sz="2400">
                <a:solidFill>
                  <a:schemeClr val="tx1"/>
                </a:solidFill>
                <a:latin typeface="Arial" charset="0"/>
              </a:defRPr>
            </a:lvl4pPr>
            <a:lvl5pPr marL="2057400" indent="-228600" defTabSz="955675">
              <a:defRPr sz="2400">
                <a:solidFill>
                  <a:schemeClr val="tx1"/>
                </a:solidFill>
                <a:latin typeface="Arial" charset="0"/>
              </a:defRPr>
            </a:lvl5pPr>
            <a:lvl6pPr marL="2514600" indent="-228600" defTabSz="955675" eaLnBrk="0" fontAlgn="base" hangingPunct="0">
              <a:spcBef>
                <a:spcPct val="0"/>
              </a:spcBef>
              <a:spcAft>
                <a:spcPct val="0"/>
              </a:spcAft>
              <a:defRPr sz="2400">
                <a:solidFill>
                  <a:schemeClr val="tx1"/>
                </a:solidFill>
                <a:latin typeface="Arial" charset="0"/>
              </a:defRPr>
            </a:lvl6pPr>
            <a:lvl7pPr marL="2971800" indent="-228600" defTabSz="955675" eaLnBrk="0" fontAlgn="base" hangingPunct="0">
              <a:spcBef>
                <a:spcPct val="0"/>
              </a:spcBef>
              <a:spcAft>
                <a:spcPct val="0"/>
              </a:spcAft>
              <a:defRPr sz="2400">
                <a:solidFill>
                  <a:schemeClr val="tx1"/>
                </a:solidFill>
                <a:latin typeface="Arial" charset="0"/>
              </a:defRPr>
            </a:lvl7pPr>
            <a:lvl8pPr marL="3429000" indent="-228600" defTabSz="955675" eaLnBrk="0" fontAlgn="base" hangingPunct="0">
              <a:spcBef>
                <a:spcPct val="0"/>
              </a:spcBef>
              <a:spcAft>
                <a:spcPct val="0"/>
              </a:spcAft>
              <a:defRPr sz="2400">
                <a:solidFill>
                  <a:schemeClr val="tx1"/>
                </a:solidFill>
                <a:latin typeface="Arial" charset="0"/>
              </a:defRPr>
            </a:lvl8pPr>
            <a:lvl9pPr marL="3886200" indent="-228600" defTabSz="955675" eaLnBrk="0" fontAlgn="base" hangingPunct="0">
              <a:spcBef>
                <a:spcPct val="0"/>
              </a:spcBef>
              <a:spcAft>
                <a:spcPct val="0"/>
              </a:spcAft>
              <a:defRPr sz="2400">
                <a:solidFill>
                  <a:schemeClr val="tx1"/>
                </a:solidFill>
                <a:latin typeface="Arial" charset="0"/>
              </a:defRPr>
            </a:lvl9pPr>
          </a:lstStyle>
          <a:p>
            <a:fld id="{E50B36A5-C658-45BD-A953-D070B99569DE}" type="slidenum">
              <a:rPr lang="en-US" sz="1400">
                <a:latin typeface="Times New Roman" pitchFamily="18" charset="0"/>
              </a:rPr>
              <a:pPr/>
              <a:t>16</a:t>
            </a:fld>
            <a:endParaRPr lang="en-US" sz="1400">
              <a:latin typeface="Times New Roman" pitchFamily="18" charset="0"/>
            </a:endParaRPr>
          </a:p>
        </p:txBody>
      </p:sp>
      <p:sp>
        <p:nvSpPr>
          <p:cNvPr id="66563" name="Rectangle 2"/>
          <p:cNvSpPr>
            <a:spLocks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4" tIns="45706" rIns="91414" bIns="45706"/>
          <a:lstStyle/>
          <a:p>
            <a:r>
              <a:rPr lang="fr-CH" sz="2400" smtClean="0"/>
              <a:t>Le dualisme onde particule, charactère corpusculaire, nature ondulatoire des particules, energy of a single photon, amplitude accrue ou reduite</a:t>
            </a:r>
            <a:endParaRPr lang="en-GB" sz="24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Arial" charset="0"/>
              </a:defRPr>
            </a:lvl1pPr>
            <a:lvl2pPr marL="742950" indent="-285750" defTabSz="955675">
              <a:defRPr sz="2400">
                <a:solidFill>
                  <a:schemeClr val="tx1"/>
                </a:solidFill>
                <a:latin typeface="Arial" charset="0"/>
              </a:defRPr>
            </a:lvl2pPr>
            <a:lvl3pPr marL="1143000" indent="-228600" defTabSz="955675">
              <a:defRPr sz="2400">
                <a:solidFill>
                  <a:schemeClr val="tx1"/>
                </a:solidFill>
                <a:latin typeface="Arial" charset="0"/>
              </a:defRPr>
            </a:lvl3pPr>
            <a:lvl4pPr marL="1600200" indent="-228600" defTabSz="955675">
              <a:defRPr sz="2400">
                <a:solidFill>
                  <a:schemeClr val="tx1"/>
                </a:solidFill>
                <a:latin typeface="Arial" charset="0"/>
              </a:defRPr>
            </a:lvl4pPr>
            <a:lvl5pPr marL="2057400" indent="-228600" defTabSz="955675">
              <a:defRPr sz="2400">
                <a:solidFill>
                  <a:schemeClr val="tx1"/>
                </a:solidFill>
                <a:latin typeface="Arial" charset="0"/>
              </a:defRPr>
            </a:lvl5pPr>
            <a:lvl6pPr marL="2514600" indent="-228600" defTabSz="955675" eaLnBrk="0" fontAlgn="base" hangingPunct="0">
              <a:spcBef>
                <a:spcPct val="0"/>
              </a:spcBef>
              <a:spcAft>
                <a:spcPct val="0"/>
              </a:spcAft>
              <a:defRPr sz="2400">
                <a:solidFill>
                  <a:schemeClr val="tx1"/>
                </a:solidFill>
                <a:latin typeface="Arial" charset="0"/>
              </a:defRPr>
            </a:lvl6pPr>
            <a:lvl7pPr marL="2971800" indent="-228600" defTabSz="955675" eaLnBrk="0" fontAlgn="base" hangingPunct="0">
              <a:spcBef>
                <a:spcPct val="0"/>
              </a:spcBef>
              <a:spcAft>
                <a:spcPct val="0"/>
              </a:spcAft>
              <a:defRPr sz="2400">
                <a:solidFill>
                  <a:schemeClr val="tx1"/>
                </a:solidFill>
                <a:latin typeface="Arial" charset="0"/>
              </a:defRPr>
            </a:lvl7pPr>
            <a:lvl8pPr marL="3429000" indent="-228600" defTabSz="955675" eaLnBrk="0" fontAlgn="base" hangingPunct="0">
              <a:spcBef>
                <a:spcPct val="0"/>
              </a:spcBef>
              <a:spcAft>
                <a:spcPct val="0"/>
              </a:spcAft>
              <a:defRPr sz="2400">
                <a:solidFill>
                  <a:schemeClr val="tx1"/>
                </a:solidFill>
                <a:latin typeface="Arial" charset="0"/>
              </a:defRPr>
            </a:lvl8pPr>
            <a:lvl9pPr marL="3886200" indent="-228600" defTabSz="955675" eaLnBrk="0" fontAlgn="base" hangingPunct="0">
              <a:spcBef>
                <a:spcPct val="0"/>
              </a:spcBef>
              <a:spcAft>
                <a:spcPct val="0"/>
              </a:spcAft>
              <a:defRPr sz="2400">
                <a:solidFill>
                  <a:schemeClr val="tx1"/>
                </a:solidFill>
                <a:latin typeface="Arial" charset="0"/>
              </a:defRPr>
            </a:lvl9pPr>
          </a:lstStyle>
          <a:p>
            <a:fld id="{5A02F2CB-5B5C-453D-9E19-D84E9991EF1C}" type="slidenum">
              <a:rPr lang="en-US" sz="1400">
                <a:latin typeface="Times New Roman" pitchFamily="18" charset="0"/>
              </a:rPr>
              <a:pPr/>
              <a:t>17</a:t>
            </a:fld>
            <a:endParaRPr lang="en-US" sz="1400">
              <a:latin typeface="Times New Roman" pitchFamily="18" charset="0"/>
            </a:endParaRPr>
          </a:p>
        </p:txBody>
      </p:sp>
      <p:sp>
        <p:nvSpPr>
          <p:cNvPr id="67587" name="Rectangle 2"/>
          <p:cNvSpPr>
            <a:spLocks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4" tIns="45706" rIns="91414" bIns="45706"/>
          <a:lstStyle/>
          <a:p>
            <a:r>
              <a:rPr lang="fr-CH" sz="2400" smtClean="0"/>
              <a:t>Faisceau d’éléctrons, tip: une pointe, make energy diagram, write formula as 1/, indicate E and V in energy scheme</a:t>
            </a:r>
            <a:endParaRPr lang="en-GB" sz="24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Arial" charset="0"/>
              </a:defRPr>
            </a:lvl1pPr>
            <a:lvl2pPr marL="742950" indent="-285750" defTabSz="955675">
              <a:defRPr sz="2400">
                <a:solidFill>
                  <a:schemeClr val="tx1"/>
                </a:solidFill>
                <a:latin typeface="Arial" charset="0"/>
              </a:defRPr>
            </a:lvl2pPr>
            <a:lvl3pPr marL="1143000" indent="-228600" defTabSz="955675">
              <a:defRPr sz="2400">
                <a:solidFill>
                  <a:schemeClr val="tx1"/>
                </a:solidFill>
                <a:latin typeface="Arial" charset="0"/>
              </a:defRPr>
            </a:lvl3pPr>
            <a:lvl4pPr marL="1600200" indent="-228600" defTabSz="955675">
              <a:defRPr sz="2400">
                <a:solidFill>
                  <a:schemeClr val="tx1"/>
                </a:solidFill>
                <a:latin typeface="Arial" charset="0"/>
              </a:defRPr>
            </a:lvl4pPr>
            <a:lvl5pPr marL="2057400" indent="-228600" defTabSz="955675">
              <a:defRPr sz="2400">
                <a:solidFill>
                  <a:schemeClr val="tx1"/>
                </a:solidFill>
                <a:latin typeface="Arial" charset="0"/>
              </a:defRPr>
            </a:lvl5pPr>
            <a:lvl6pPr marL="2514600" indent="-228600" defTabSz="955675" eaLnBrk="0" fontAlgn="base" hangingPunct="0">
              <a:spcBef>
                <a:spcPct val="0"/>
              </a:spcBef>
              <a:spcAft>
                <a:spcPct val="0"/>
              </a:spcAft>
              <a:defRPr sz="2400">
                <a:solidFill>
                  <a:schemeClr val="tx1"/>
                </a:solidFill>
                <a:latin typeface="Arial" charset="0"/>
              </a:defRPr>
            </a:lvl6pPr>
            <a:lvl7pPr marL="2971800" indent="-228600" defTabSz="955675" eaLnBrk="0" fontAlgn="base" hangingPunct="0">
              <a:spcBef>
                <a:spcPct val="0"/>
              </a:spcBef>
              <a:spcAft>
                <a:spcPct val="0"/>
              </a:spcAft>
              <a:defRPr sz="2400">
                <a:solidFill>
                  <a:schemeClr val="tx1"/>
                </a:solidFill>
                <a:latin typeface="Arial" charset="0"/>
              </a:defRPr>
            </a:lvl7pPr>
            <a:lvl8pPr marL="3429000" indent="-228600" defTabSz="955675" eaLnBrk="0" fontAlgn="base" hangingPunct="0">
              <a:spcBef>
                <a:spcPct val="0"/>
              </a:spcBef>
              <a:spcAft>
                <a:spcPct val="0"/>
              </a:spcAft>
              <a:defRPr sz="2400">
                <a:solidFill>
                  <a:schemeClr val="tx1"/>
                </a:solidFill>
                <a:latin typeface="Arial" charset="0"/>
              </a:defRPr>
            </a:lvl8pPr>
            <a:lvl9pPr marL="3886200" indent="-228600" defTabSz="955675" eaLnBrk="0" fontAlgn="base" hangingPunct="0">
              <a:spcBef>
                <a:spcPct val="0"/>
              </a:spcBef>
              <a:spcAft>
                <a:spcPct val="0"/>
              </a:spcAft>
              <a:defRPr sz="2400">
                <a:solidFill>
                  <a:schemeClr val="tx1"/>
                </a:solidFill>
                <a:latin typeface="Arial" charset="0"/>
              </a:defRPr>
            </a:lvl9pPr>
          </a:lstStyle>
          <a:p>
            <a:fld id="{E5DE06AE-1396-4D6C-AE30-C794FE4C55AC}" type="slidenum">
              <a:rPr lang="en-US" sz="1400">
                <a:latin typeface="Times New Roman" pitchFamily="18" charset="0"/>
              </a:rPr>
              <a:pPr/>
              <a:t>18</a:t>
            </a:fld>
            <a:endParaRPr lang="en-US" sz="1400">
              <a:latin typeface="Times New Roman" pitchFamily="18" charset="0"/>
            </a:endParaRPr>
          </a:p>
        </p:txBody>
      </p:sp>
      <p:sp>
        <p:nvSpPr>
          <p:cNvPr id="68611" name="Rectangle 2"/>
          <p:cNvSpPr>
            <a:spLocks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4" tIns="45706" rIns="91414" bIns="45706"/>
          <a:lstStyle/>
          <a:p>
            <a:endParaRPr lang="en-GB" sz="24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Arial" charset="0"/>
              </a:defRPr>
            </a:lvl1pPr>
            <a:lvl2pPr marL="742950" indent="-285750" defTabSz="955675">
              <a:defRPr sz="2400">
                <a:solidFill>
                  <a:schemeClr val="tx1"/>
                </a:solidFill>
                <a:latin typeface="Arial" charset="0"/>
              </a:defRPr>
            </a:lvl2pPr>
            <a:lvl3pPr marL="1143000" indent="-228600" defTabSz="955675">
              <a:defRPr sz="2400">
                <a:solidFill>
                  <a:schemeClr val="tx1"/>
                </a:solidFill>
                <a:latin typeface="Arial" charset="0"/>
              </a:defRPr>
            </a:lvl3pPr>
            <a:lvl4pPr marL="1600200" indent="-228600" defTabSz="955675">
              <a:defRPr sz="2400">
                <a:solidFill>
                  <a:schemeClr val="tx1"/>
                </a:solidFill>
                <a:latin typeface="Arial" charset="0"/>
              </a:defRPr>
            </a:lvl4pPr>
            <a:lvl5pPr marL="2057400" indent="-228600" defTabSz="955675">
              <a:defRPr sz="2400">
                <a:solidFill>
                  <a:schemeClr val="tx1"/>
                </a:solidFill>
                <a:latin typeface="Arial" charset="0"/>
              </a:defRPr>
            </a:lvl5pPr>
            <a:lvl6pPr marL="2514600" indent="-228600" defTabSz="955675" eaLnBrk="0" fontAlgn="base" hangingPunct="0">
              <a:spcBef>
                <a:spcPct val="0"/>
              </a:spcBef>
              <a:spcAft>
                <a:spcPct val="0"/>
              </a:spcAft>
              <a:defRPr sz="2400">
                <a:solidFill>
                  <a:schemeClr val="tx1"/>
                </a:solidFill>
                <a:latin typeface="Arial" charset="0"/>
              </a:defRPr>
            </a:lvl6pPr>
            <a:lvl7pPr marL="2971800" indent="-228600" defTabSz="955675" eaLnBrk="0" fontAlgn="base" hangingPunct="0">
              <a:spcBef>
                <a:spcPct val="0"/>
              </a:spcBef>
              <a:spcAft>
                <a:spcPct val="0"/>
              </a:spcAft>
              <a:defRPr sz="2400">
                <a:solidFill>
                  <a:schemeClr val="tx1"/>
                </a:solidFill>
                <a:latin typeface="Arial" charset="0"/>
              </a:defRPr>
            </a:lvl7pPr>
            <a:lvl8pPr marL="3429000" indent="-228600" defTabSz="955675" eaLnBrk="0" fontAlgn="base" hangingPunct="0">
              <a:spcBef>
                <a:spcPct val="0"/>
              </a:spcBef>
              <a:spcAft>
                <a:spcPct val="0"/>
              </a:spcAft>
              <a:defRPr sz="2400">
                <a:solidFill>
                  <a:schemeClr val="tx1"/>
                </a:solidFill>
                <a:latin typeface="Arial" charset="0"/>
              </a:defRPr>
            </a:lvl8pPr>
            <a:lvl9pPr marL="3886200" indent="-228600" defTabSz="955675" eaLnBrk="0" fontAlgn="base" hangingPunct="0">
              <a:spcBef>
                <a:spcPct val="0"/>
              </a:spcBef>
              <a:spcAft>
                <a:spcPct val="0"/>
              </a:spcAft>
              <a:defRPr sz="2400">
                <a:solidFill>
                  <a:schemeClr val="tx1"/>
                </a:solidFill>
                <a:latin typeface="Arial" charset="0"/>
              </a:defRPr>
            </a:lvl9pPr>
          </a:lstStyle>
          <a:p>
            <a:fld id="{C77920ED-D0A0-4448-A547-1C28E7FC818E}" type="slidenum">
              <a:rPr lang="en-US" sz="1400">
                <a:latin typeface="Times New Roman" pitchFamily="18" charset="0"/>
              </a:rPr>
              <a:pPr/>
              <a:t>19</a:t>
            </a:fld>
            <a:endParaRPr lang="en-US" sz="1400">
              <a:latin typeface="Times New Roman" pitchFamily="18" charset="0"/>
            </a:endParaRPr>
          </a:p>
        </p:txBody>
      </p:sp>
      <p:sp>
        <p:nvSpPr>
          <p:cNvPr id="69635" name="Rectangle 2"/>
          <p:cNvSpPr>
            <a:spLocks noChangeArrowheads="1" noTextEdit="1"/>
          </p:cNvSpPr>
          <p:nvPr>
            <p:ph type="sldImg"/>
          </p:nvPr>
        </p:nvSpPr>
        <p:spPr>
          <a:xfrm>
            <a:off x="993775" y="769938"/>
            <a:ext cx="5113338" cy="3835400"/>
          </a:xfrm>
          <a:ln/>
        </p:spPr>
      </p:sp>
      <p:sp>
        <p:nvSpPr>
          <p:cNvPr id="69636" name="Rectangle 3"/>
          <p:cNvSpPr>
            <a:spLocks noGrp="1" noChangeArrowheads="1"/>
          </p:cNvSpPr>
          <p:nvPr>
            <p:ph type="body" idx="1"/>
          </p:nvPr>
        </p:nvSpPr>
        <p:spPr>
          <a:xfrm>
            <a:off x="946150" y="4860925"/>
            <a:ext cx="5207000"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z="24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Arial" charset="0"/>
              </a:defRPr>
            </a:lvl1pPr>
            <a:lvl2pPr marL="742950" indent="-285750" defTabSz="955675">
              <a:defRPr sz="2400">
                <a:solidFill>
                  <a:schemeClr val="tx1"/>
                </a:solidFill>
                <a:latin typeface="Arial" charset="0"/>
              </a:defRPr>
            </a:lvl2pPr>
            <a:lvl3pPr marL="1143000" indent="-228600" defTabSz="955675">
              <a:defRPr sz="2400">
                <a:solidFill>
                  <a:schemeClr val="tx1"/>
                </a:solidFill>
                <a:latin typeface="Arial" charset="0"/>
              </a:defRPr>
            </a:lvl3pPr>
            <a:lvl4pPr marL="1600200" indent="-228600" defTabSz="955675">
              <a:defRPr sz="2400">
                <a:solidFill>
                  <a:schemeClr val="tx1"/>
                </a:solidFill>
                <a:latin typeface="Arial" charset="0"/>
              </a:defRPr>
            </a:lvl4pPr>
            <a:lvl5pPr marL="2057400" indent="-228600" defTabSz="955675">
              <a:defRPr sz="2400">
                <a:solidFill>
                  <a:schemeClr val="tx1"/>
                </a:solidFill>
                <a:latin typeface="Arial" charset="0"/>
              </a:defRPr>
            </a:lvl5pPr>
            <a:lvl6pPr marL="2514600" indent="-228600" defTabSz="955675" eaLnBrk="0" fontAlgn="base" hangingPunct="0">
              <a:spcBef>
                <a:spcPct val="0"/>
              </a:spcBef>
              <a:spcAft>
                <a:spcPct val="0"/>
              </a:spcAft>
              <a:defRPr sz="2400">
                <a:solidFill>
                  <a:schemeClr val="tx1"/>
                </a:solidFill>
                <a:latin typeface="Arial" charset="0"/>
              </a:defRPr>
            </a:lvl6pPr>
            <a:lvl7pPr marL="2971800" indent="-228600" defTabSz="955675" eaLnBrk="0" fontAlgn="base" hangingPunct="0">
              <a:spcBef>
                <a:spcPct val="0"/>
              </a:spcBef>
              <a:spcAft>
                <a:spcPct val="0"/>
              </a:spcAft>
              <a:defRPr sz="2400">
                <a:solidFill>
                  <a:schemeClr val="tx1"/>
                </a:solidFill>
                <a:latin typeface="Arial" charset="0"/>
              </a:defRPr>
            </a:lvl7pPr>
            <a:lvl8pPr marL="3429000" indent="-228600" defTabSz="955675" eaLnBrk="0" fontAlgn="base" hangingPunct="0">
              <a:spcBef>
                <a:spcPct val="0"/>
              </a:spcBef>
              <a:spcAft>
                <a:spcPct val="0"/>
              </a:spcAft>
              <a:defRPr sz="2400">
                <a:solidFill>
                  <a:schemeClr val="tx1"/>
                </a:solidFill>
                <a:latin typeface="Arial" charset="0"/>
              </a:defRPr>
            </a:lvl8pPr>
            <a:lvl9pPr marL="3886200" indent="-228600" defTabSz="955675" eaLnBrk="0" fontAlgn="base" hangingPunct="0">
              <a:spcBef>
                <a:spcPct val="0"/>
              </a:spcBef>
              <a:spcAft>
                <a:spcPct val="0"/>
              </a:spcAft>
              <a:defRPr sz="2400">
                <a:solidFill>
                  <a:schemeClr val="tx1"/>
                </a:solidFill>
                <a:latin typeface="Arial" charset="0"/>
              </a:defRPr>
            </a:lvl9pPr>
          </a:lstStyle>
          <a:p>
            <a:fld id="{FE66D540-5D35-45EE-978D-9C9E8477A07C}" type="slidenum">
              <a:rPr lang="en-US" sz="1400">
                <a:latin typeface="Times New Roman" pitchFamily="18" charset="0"/>
              </a:rPr>
              <a:pPr/>
              <a:t>2</a:t>
            </a:fld>
            <a:endParaRPr lang="en-US" sz="1400">
              <a:latin typeface="Times New Roman" pitchFamily="18" charset="0"/>
            </a:endParaRPr>
          </a:p>
        </p:txBody>
      </p:sp>
      <p:sp>
        <p:nvSpPr>
          <p:cNvPr id="52227" name="Rectangle 2"/>
          <p:cNvSpPr>
            <a:spLocks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H" smtClean="0"/>
              <a:t>Quantum Effects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Arial" charset="0"/>
              </a:defRPr>
            </a:lvl1pPr>
            <a:lvl2pPr marL="742950" indent="-285750" defTabSz="955675">
              <a:defRPr sz="2400">
                <a:solidFill>
                  <a:schemeClr val="tx1"/>
                </a:solidFill>
                <a:latin typeface="Arial" charset="0"/>
              </a:defRPr>
            </a:lvl2pPr>
            <a:lvl3pPr marL="1143000" indent="-228600" defTabSz="955675">
              <a:defRPr sz="2400">
                <a:solidFill>
                  <a:schemeClr val="tx1"/>
                </a:solidFill>
                <a:latin typeface="Arial" charset="0"/>
              </a:defRPr>
            </a:lvl3pPr>
            <a:lvl4pPr marL="1600200" indent="-228600" defTabSz="955675">
              <a:defRPr sz="2400">
                <a:solidFill>
                  <a:schemeClr val="tx1"/>
                </a:solidFill>
                <a:latin typeface="Arial" charset="0"/>
              </a:defRPr>
            </a:lvl4pPr>
            <a:lvl5pPr marL="2057400" indent="-228600" defTabSz="955675">
              <a:defRPr sz="2400">
                <a:solidFill>
                  <a:schemeClr val="tx1"/>
                </a:solidFill>
                <a:latin typeface="Arial" charset="0"/>
              </a:defRPr>
            </a:lvl5pPr>
            <a:lvl6pPr marL="2514600" indent="-228600" defTabSz="955675" eaLnBrk="0" fontAlgn="base" hangingPunct="0">
              <a:spcBef>
                <a:spcPct val="0"/>
              </a:spcBef>
              <a:spcAft>
                <a:spcPct val="0"/>
              </a:spcAft>
              <a:defRPr sz="2400">
                <a:solidFill>
                  <a:schemeClr val="tx1"/>
                </a:solidFill>
                <a:latin typeface="Arial" charset="0"/>
              </a:defRPr>
            </a:lvl6pPr>
            <a:lvl7pPr marL="2971800" indent="-228600" defTabSz="955675" eaLnBrk="0" fontAlgn="base" hangingPunct="0">
              <a:spcBef>
                <a:spcPct val="0"/>
              </a:spcBef>
              <a:spcAft>
                <a:spcPct val="0"/>
              </a:spcAft>
              <a:defRPr sz="2400">
                <a:solidFill>
                  <a:schemeClr val="tx1"/>
                </a:solidFill>
                <a:latin typeface="Arial" charset="0"/>
              </a:defRPr>
            </a:lvl7pPr>
            <a:lvl8pPr marL="3429000" indent="-228600" defTabSz="955675" eaLnBrk="0" fontAlgn="base" hangingPunct="0">
              <a:spcBef>
                <a:spcPct val="0"/>
              </a:spcBef>
              <a:spcAft>
                <a:spcPct val="0"/>
              </a:spcAft>
              <a:defRPr sz="2400">
                <a:solidFill>
                  <a:schemeClr val="tx1"/>
                </a:solidFill>
                <a:latin typeface="Arial" charset="0"/>
              </a:defRPr>
            </a:lvl8pPr>
            <a:lvl9pPr marL="3886200" indent="-228600" defTabSz="955675" eaLnBrk="0" fontAlgn="base" hangingPunct="0">
              <a:spcBef>
                <a:spcPct val="0"/>
              </a:spcBef>
              <a:spcAft>
                <a:spcPct val="0"/>
              </a:spcAft>
              <a:defRPr sz="2400">
                <a:solidFill>
                  <a:schemeClr val="tx1"/>
                </a:solidFill>
                <a:latin typeface="Arial" charset="0"/>
              </a:defRPr>
            </a:lvl9pPr>
          </a:lstStyle>
          <a:p>
            <a:fld id="{58C808E9-5F0D-48C6-87FB-1AB1E90FE97A}" type="slidenum">
              <a:rPr lang="en-US" sz="1400">
                <a:latin typeface="Times New Roman" pitchFamily="18" charset="0"/>
              </a:rPr>
              <a:pPr/>
              <a:t>20</a:t>
            </a:fld>
            <a:endParaRPr lang="en-US" sz="1400">
              <a:latin typeface="Times New Roman" pitchFamily="18" charset="0"/>
            </a:endParaRPr>
          </a:p>
        </p:txBody>
      </p:sp>
      <p:sp>
        <p:nvSpPr>
          <p:cNvPr id="70659" name="Rectangle 2"/>
          <p:cNvSpPr>
            <a:spLocks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4" tIns="45706" rIns="91414" bIns="45706"/>
          <a:lstStyle/>
          <a:p>
            <a:r>
              <a:rPr lang="fr-CH" sz="2400" smtClean="0"/>
              <a:t>Quantification, introduce experiment as probe for internal energy electron, give results, and then discussion, blackboard: spectrum, quantification, continue,</a:t>
            </a:r>
          </a:p>
          <a:p>
            <a:r>
              <a:rPr lang="fr-CH" sz="2400" smtClean="0"/>
              <a:t>Example: electromagnetic spectrum</a:t>
            </a:r>
            <a:endParaRPr lang="en-GB" sz="24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Arial" charset="0"/>
              </a:defRPr>
            </a:lvl1pPr>
            <a:lvl2pPr marL="742950" indent="-285750" defTabSz="955675">
              <a:defRPr sz="2400">
                <a:solidFill>
                  <a:schemeClr val="tx1"/>
                </a:solidFill>
                <a:latin typeface="Arial" charset="0"/>
              </a:defRPr>
            </a:lvl2pPr>
            <a:lvl3pPr marL="1143000" indent="-228600" defTabSz="955675">
              <a:defRPr sz="2400">
                <a:solidFill>
                  <a:schemeClr val="tx1"/>
                </a:solidFill>
                <a:latin typeface="Arial" charset="0"/>
              </a:defRPr>
            </a:lvl3pPr>
            <a:lvl4pPr marL="1600200" indent="-228600" defTabSz="955675">
              <a:defRPr sz="2400">
                <a:solidFill>
                  <a:schemeClr val="tx1"/>
                </a:solidFill>
                <a:latin typeface="Arial" charset="0"/>
              </a:defRPr>
            </a:lvl4pPr>
            <a:lvl5pPr marL="2057400" indent="-228600" defTabSz="955675">
              <a:defRPr sz="2400">
                <a:solidFill>
                  <a:schemeClr val="tx1"/>
                </a:solidFill>
                <a:latin typeface="Arial" charset="0"/>
              </a:defRPr>
            </a:lvl5pPr>
            <a:lvl6pPr marL="2514600" indent="-228600" defTabSz="955675" eaLnBrk="0" fontAlgn="base" hangingPunct="0">
              <a:spcBef>
                <a:spcPct val="0"/>
              </a:spcBef>
              <a:spcAft>
                <a:spcPct val="0"/>
              </a:spcAft>
              <a:defRPr sz="2400">
                <a:solidFill>
                  <a:schemeClr val="tx1"/>
                </a:solidFill>
                <a:latin typeface="Arial" charset="0"/>
              </a:defRPr>
            </a:lvl6pPr>
            <a:lvl7pPr marL="2971800" indent="-228600" defTabSz="955675" eaLnBrk="0" fontAlgn="base" hangingPunct="0">
              <a:spcBef>
                <a:spcPct val="0"/>
              </a:spcBef>
              <a:spcAft>
                <a:spcPct val="0"/>
              </a:spcAft>
              <a:defRPr sz="2400">
                <a:solidFill>
                  <a:schemeClr val="tx1"/>
                </a:solidFill>
                <a:latin typeface="Arial" charset="0"/>
              </a:defRPr>
            </a:lvl7pPr>
            <a:lvl8pPr marL="3429000" indent="-228600" defTabSz="955675" eaLnBrk="0" fontAlgn="base" hangingPunct="0">
              <a:spcBef>
                <a:spcPct val="0"/>
              </a:spcBef>
              <a:spcAft>
                <a:spcPct val="0"/>
              </a:spcAft>
              <a:defRPr sz="2400">
                <a:solidFill>
                  <a:schemeClr val="tx1"/>
                </a:solidFill>
                <a:latin typeface="Arial" charset="0"/>
              </a:defRPr>
            </a:lvl8pPr>
            <a:lvl9pPr marL="3886200" indent="-228600" defTabSz="955675" eaLnBrk="0" fontAlgn="base" hangingPunct="0">
              <a:spcBef>
                <a:spcPct val="0"/>
              </a:spcBef>
              <a:spcAft>
                <a:spcPct val="0"/>
              </a:spcAft>
              <a:defRPr sz="2400">
                <a:solidFill>
                  <a:schemeClr val="tx1"/>
                </a:solidFill>
                <a:latin typeface="Arial" charset="0"/>
              </a:defRPr>
            </a:lvl9pPr>
          </a:lstStyle>
          <a:p>
            <a:fld id="{38BC8081-38FB-41C7-B40F-0D206AA9D0DF}" type="slidenum">
              <a:rPr lang="en-US" sz="1400">
                <a:latin typeface="Times New Roman" pitchFamily="18" charset="0"/>
              </a:rPr>
              <a:pPr/>
              <a:t>21</a:t>
            </a:fld>
            <a:endParaRPr lang="en-US" sz="1400">
              <a:latin typeface="Times New Roman" pitchFamily="18" charset="0"/>
            </a:endParaRPr>
          </a:p>
        </p:txBody>
      </p:sp>
      <p:sp>
        <p:nvSpPr>
          <p:cNvPr id="71683" name="Rectangle 2"/>
          <p:cNvSpPr>
            <a:spLocks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4" tIns="45706" rIns="91414" bIns="45706"/>
          <a:lstStyle/>
          <a:p>
            <a:endParaRPr lang="en-GB" sz="24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Arial" charset="0"/>
              </a:defRPr>
            </a:lvl1pPr>
            <a:lvl2pPr marL="742950" indent="-285750" defTabSz="955675">
              <a:defRPr sz="2400">
                <a:solidFill>
                  <a:schemeClr val="tx1"/>
                </a:solidFill>
                <a:latin typeface="Arial" charset="0"/>
              </a:defRPr>
            </a:lvl2pPr>
            <a:lvl3pPr marL="1143000" indent="-228600" defTabSz="955675">
              <a:defRPr sz="2400">
                <a:solidFill>
                  <a:schemeClr val="tx1"/>
                </a:solidFill>
                <a:latin typeface="Arial" charset="0"/>
              </a:defRPr>
            </a:lvl3pPr>
            <a:lvl4pPr marL="1600200" indent="-228600" defTabSz="955675">
              <a:defRPr sz="2400">
                <a:solidFill>
                  <a:schemeClr val="tx1"/>
                </a:solidFill>
                <a:latin typeface="Arial" charset="0"/>
              </a:defRPr>
            </a:lvl4pPr>
            <a:lvl5pPr marL="2057400" indent="-228600" defTabSz="955675">
              <a:defRPr sz="2400">
                <a:solidFill>
                  <a:schemeClr val="tx1"/>
                </a:solidFill>
                <a:latin typeface="Arial" charset="0"/>
              </a:defRPr>
            </a:lvl5pPr>
            <a:lvl6pPr marL="2514600" indent="-228600" defTabSz="955675" eaLnBrk="0" fontAlgn="base" hangingPunct="0">
              <a:spcBef>
                <a:spcPct val="0"/>
              </a:spcBef>
              <a:spcAft>
                <a:spcPct val="0"/>
              </a:spcAft>
              <a:defRPr sz="2400">
                <a:solidFill>
                  <a:schemeClr val="tx1"/>
                </a:solidFill>
                <a:latin typeface="Arial" charset="0"/>
              </a:defRPr>
            </a:lvl6pPr>
            <a:lvl7pPr marL="2971800" indent="-228600" defTabSz="955675" eaLnBrk="0" fontAlgn="base" hangingPunct="0">
              <a:spcBef>
                <a:spcPct val="0"/>
              </a:spcBef>
              <a:spcAft>
                <a:spcPct val="0"/>
              </a:spcAft>
              <a:defRPr sz="2400">
                <a:solidFill>
                  <a:schemeClr val="tx1"/>
                </a:solidFill>
                <a:latin typeface="Arial" charset="0"/>
              </a:defRPr>
            </a:lvl7pPr>
            <a:lvl8pPr marL="3429000" indent="-228600" defTabSz="955675" eaLnBrk="0" fontAlgn="base" hangingPunct="0">
              <a:spcBef>
                <a:spcPct val="0"/>
              </a:spcBef>
              <a:spcAft>
                <a:spcPct val="0"/>
              </a:spcAft>
              <a:defRPr sz="2400">
                <a:solidFill>
                  <a:schemeClr val="tx1"/>
                </a:solidFill>
                <a:latin typeface="Arial" charset="0"/>
              </a:defRPr>
            </a:lvl8pPr>
            <a:lvl9pPr marL="3886200" indent="-228600" defTabSz="955675" eaLnBrk="0" fontAlgn="base" hangingPunct="0">
              <a:spcBef>
                <a:spcPct val="0"/>
              </a:spcBef>
              <a:spcAft>
                <a:spcPct val="0"/>
              </a:spcAft>
              <a:defRPr sz="2400">
                <a:solidFill>
                  <a:schemeClr val="tx1"/>
                </a:solidFill>
                <a:latin typeface="Arial" charset="0"/>
              </a:defRPr>
            </a:lvl9pPr>
          </a:lstStyle>
          <a:p>
            <a:fld id="{9AEB97D5-C7B6-4372-B833-03F58EF2A316}" type="slidenum">
              <a:rPr lang="en-US" sz="1400">
                <a:latin typeface="Times New Roman" pitchFamily="18" charset="0"/>
              </a:rPr>
              <a:pPr/>
              <a:t>22</a:t>
            </a:fld>
            <a:endParaRPr lang="en-US" sz="1400">
              <a:latin typeface="Times New Roman" pitchFamily="18" charset="0"/>
            </a:endParaRPr>
          </a:p>
        </p:txBody>
      </p:sp>
      <p:sp>
        <p:nvSpPr>
          <p:cNvPr id="72707" name="Rectangle 2"/>
          <p:cNvSpPr>
            <a:spLocks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4" tIns="45706" rIns="91414" bIns="45706"/>
          <a:lstStyle/>
          <a:p>
            <a:r>
              <a:rPr lang="fr-CH" sz="2400" smtClean="0"/>
              <a:t>Quanta, quantité discrète, quantifiée</a:t>
            </a:r>
            <a:endParaRPr lang="en-GB" sz="24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Arial" charset="0"/>
              </a:defRPr>
            </a:lvl1pPr>
            <a:lvl2pPr marL="742950" indent="-285750" defTabSz="955675">
              <a:defRPr sz="2400">
                <a:solidFill>
                  <a:schemeClr val="tx1"/>
                </a:solidFill>
                <a:latin typeface="Arial" charset="0"/>
              </a:defRPr>
            </a:lvl2pPr>
            <a:lvl3pPr marL="1143000" indent="-228600" defTabSz="955675">
              <a:defRPr sz="2400">
                <a:solidFill>
                  <a:schemeClr val="tx1"/>
                </a:solidFill>
                <a:latin typeface="Arial" charset="0"/>
              </a:defRPr>
            </a:lvl3pPr>
            <a:lvl4pPr marL="1600200" indent="-228600" defTabSz="955675">
              <a:defRPr sz="2400">
                <a:solidFill>
                  <a:schemeClr val="tx1"/>
                </a:solidFill>
                <a:latin typeface="Arial" charset="0"/>
              </a:defRPr>
            </a:lvl4pPr>
            <a:lvl5pPr marL="2057400" indent="-228600" defTabSz="955675">
              <a:defRPr sz="2400">
                <a:solidFill>
                  <a:schemeClr val="tx1"/>
                </a:solidFill>
                <a:latin typeface="Arial" charset="0"/>
              </a:defRPr>
            </a:lvl5pPr>
            <a:lvl6pPr marL="2514600" indent="-228600" defTabSz="955675" eaLnBrk="0" fontAlgn="base" hangingPunct="0">
              <a:spcBef>
                <a:spcPct val="0"/>
              </a:spcBef>
              <a:spcAft>
                <a:spcPct val="0"/>
              </a:spcAft>
              <a:defRPr sz="2400">
                <a:solidFill>
                  <a:schemeClr val="tx1"/>
                </a:solidFill>
                <a:latin typeface="Arial" charset="0"/>
              </a:defRPr>
            </a:lvl6pPr>
            <a:lvl7pPr marL="2971800" indent="-228600" defTabSz="955675" eaLnBrk="0" fontAlgn="base" hangingPunct="0">
              <a:spcBef>
                <a:spcPct val="0"/>
              </a:spcBef>
              <a:spcAft>
                <a:spcPct val="0"/>
              </a:spcAft>
              <a:defRPr sz="2400">
                <a:solidFill>
                  <a:schemeClr val="tx1"/>
                </a:solidFill>
                <a:latin typeface="Arial" charset="0"/>
              </a:defRPr>
            </a:lvl7pPr>
            <a:lvl8pPr marL="3429000" indent="-228600" defTabSz="955675" eaLnBrk="0" fontAlgn="base" hangingPunct="0">
              <a:spcBef>
                <a:spcPct val="0"/>
              </a:spcBef>
              <a:spcAft>
                <a:spcPct val="0"/>
              </a:spcAft>
              <a:defRPr sz="2400">
                <a:solidFill>
                  <a:schemeClr val="tx1"/>
                </a:solidFill>
                <a:latin typeface="Arial" charset="0"/>
              </a:defRPr>
            </a:lvl8pPr>
            <a:lvl9pPr marL="3886200" indent="-228600" defTabSz="955675" eaLnBrk="0" fontAlgn="base" hangingPunct="0">
              <a:spcBef>
                <a:spcPct val="0"/>
              </a:spcBef>
              <a:spcAft>
                <a:spcPct val="0"/>
              </a:spcAft>
              <a:defRPr sz="2400">
                <a:solidFill>
                  <a:schemeClr val="tx1"/>
                </a:solidFill>
                <a:latin typeface="Arial" charset="0"/>
              </a:defRPr>
            </a:lvl9pPr>
          </a:lstStyle>
          <a:p>
            <a:fld id="{12F4CA33-D4FB-4570-A04E-FEC04F245F5A}" type="slidenum">
              <a:rPr lang="en-US" sz="1400">
                <a:latin typeface="Times New Roman" pitchFamily="18" charset="0"/>
              </a:rPr>
              <a:pPr/>
              <a:t>23</a:t>
            </a:fld>
            <a:endParaRPr lang="en-US" sz="1400">
              <a:latin typeface="Times New Roman" pitchFamily="18" charset="0"/>
            </a:endParaRPr>
          </a:p>
        </p:txBody>
      </p:sp>
      <p:sp>
        <p:nvSpPr>
          <p:cNvPr id="73731" name="Rectangle 2"/>
          <p:cNvSpPr>
            <a:spLocks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4" tIns="45706" rIns="91414" bIns="45706"/>
          <a:lstStyle/>
          <a:p>
            <a:endParaRPr lang="en-GB" sz="24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Arial" charset="0"/>
              </a:defRPr>
            </a:lvl1pPr>
            <a:lvl2pPr marL="742950" indent="-285750" defTabSz="955675">
              <a:defRPr sz="2400">
                <a:solidFill>
                  <a:schemeClr val="tx1"/>
                </a:solidFill>
                <a:latin typeface="Arial" charset="0"/>
              </a:defRPr>
            </a:lvl2pPr>
            <a:lvl3pPr marL="1143000" indent="-228600" defTabSz="955675">
              <a:defRPr sz="2400">
                <a:solidFill>
                  <a:schemeClr val="tx1"/>
                </a:solidFill>
                <a:latin typeface="Arial" charset="0"/>
              </a:defRPr>
            </a:lvl3pPr>
            <a:lvl4pPr marL="1600200" indent="-228600" defTabSz="955675">
              <a:defRPr sz="2400">
                <a:solidFill>
                  <a:schemeClr val="tx1"/>
                </a:solidFill>
                <a:latin typeface="Arial" charset="0"/>
              </a:defRPr>
            </a:lvl4pPr>
            <a:lvl5pPr marL="2057400" indent="-228600" defTabSz="955675">
              <a:defRPr sz="2400">
                <a:solidFill>
                  <a:schemeClr val="tx1"/>
                </a:solidFill>
                <a:latin typeface="Arial" charset="0"/>
              </a:defRPr>
            </a:lvl5pPr>
            <a:lvl6pPr marL="2514600" indent="-228600" defTabSz="955675" eaLnBrk="0" fontAlgn="base" hangingPunct="0">
              <a:spcBef>
                <a:spcPct val="0"/>
              </a:spcBef>
              <a:spcAft>
                <a:spcPct val="0"/>
              </a:spcAft>
              <a:defRPr sz="2400">
                <a:solidFill>
                  <a:schemeClr val="tx1"/>
                </a:solidFill>
                <a:latin typeface="Arial" charset="0"/>
              </a:defRPr>
            </a:lvl6pPr>
            <a:lvl7pPr marL="2971800" indent="-228600" defTabSz="955675" eaLnBrk="0" fontAlgn="base" hangingPunct="0">
              <a:spcBef>
                <a:spcPct val="0"/>
              </a:spcBef>
              <a:spcAft>
                <a:spcPct val="0"/>
              </a:spcAft>
              <a:defRPr sz="2400">
                <a:solidFill>
                  <a:schemeClr val="tx1"/>
                </a:solidFill>
                <a:latin typeface="Arial" charset="0"/>
              </a:defRPr>
            </a:lvl7pPr>
            <a:lvl8pPr marL="3429000" indent="-228600" defTabSz="955675" eaLnBrk="0" fontAlgn="base" hangingPunct="0">
              <a:spcBef>
                <a:spcPct val="0"/>
              </a:spcBef>
              <a:spcAft>
                <a:spcPct val="0"/>
              </a:spcAft>
              <a:defRPr sz="2400">
                <a:solidFill>
                  <a:schemeClr val="tx1"/>
                </a:solidFill>
                <a:latin typeface="Arial" charset="0"/>
              </a:defRPr>
            </a:lvl8pPr>
            <a:lvl9pPr marL="3886200" indent="-228600" defTabSz="955675" eaLnBrk="0" fontAlgn="base" hangingPunct="0">
              <a:spcBef>
                <a:spcPct val="0"/>
              </a:spcBef>
              <a:spcAft>
                <a:spcPct val="0"/>
              </a:spcAft>
              <a:defRPr sz="2400">
                <a:solidFill>
                  <a:schemeClr val="tx1"/>
                </a:solidFill>
                <a:latin typeface="Arial" charset="0"/>
              </a:defRPr>
            </a:lvl9pPr>
          </a:lstStyle>
          <a:p>
            <a:fld id="{244737E9-A39B-460E-BFE7-275D74718AB7}" type="slidenum">
              <a:rPr lang="en-US" sz="1400">
                <a:latin typeface="Times New Roman" pitchFamily="18" charset="0"/>
              </a:rPr>
              <a:pPr/>
              <a:t>24</a:t>
            </a:fld>
            <a:endParaRPr lang="en-US" sz="1400">
              <a:latin typeface="Times New Roman" pitchFamily="18" charset="0"/>
            </a:endParaRPr>
          </a:p>
        </p:txBody>
      </p:sp>
      <p:sp>
        <p:nvSpPr>
          <p:cNvPr id="74755" name="Rectangle 2"/>
          <p:cNvSpPr>
            <a:spLocks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lstStyle/>
          <a:p>
            <a:endParaRPr lang="en-GB" sz="24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Arial" charset="0"/>
              </a:defRPr>
            </a:lvl1pPr>
            <a:lvl2pPr marL="742950" indent="-285750" defTabSz="955675">
              <a:defRPr sz="2400">
                <a:solidFill>
                  <a:schemeClr val="tx1"/>
                </a:solidFill>
                <a:latin typeface="Arial" charset="0"/>
              </a:defRPr>
            </a:lvl2pPr>
            <a:lvl3pPr marL="1143000" indent="-228600" defTabSz="955675">
              <a:defRPr sz="2400">
                <a:solidFill>
                  <a:schemeClr val="tx1"/>
                </a:solidFill>
                <a:latin typeface="Arial" charset="0"/>
              </a:defRPr>
            </a:lvl3pPr>
            <a:lvl4pPr marL="1600200" indent="-228600" defTabSz="955675">
              <a:defRPr sz="2400">
                <a:solidFill>
                  <a:schemeClr val="tx1"/>
                </a:solidFill>
                <a:latin typeface="Arial" charset="0"/>
              </a:defRPr>
            </a:lvl4pPr>
            <a:lvl5pPr marL="2057400" indent="-228600" defTabSz="955675">
              <a:defRPr sz="2400">
                <a:solidFill>
                  <a:schemeClr val="tx1"/>
                </a:solidFill>
                <a:latin typeface="Arial" charset="0"/>
              </a:defRPr>
            </a:lvl5pPr>
            <a:lvl6pPr marL="2514600" indent="-228600" defTabSz="955675" eaLnBrk="0" fontAlgn="base" hangingPunct="0">
              <a:spcBef>
                <a:spcPct val="0"/>
              </a:spcBef>
              <a:spcAft>
                <a:spcPct val="0"/>
              </a:spcAft>
              <a:defRPr sz="2400">
                <a:solidFill>
                  <a:schemeClr val="tx1"/>
                </a:solidFill>
                <a:latin typeface="Arial" charset="0"/>
              </a:defRPr>
            </a:lvl6pPr>
            <a:lvl7pPr marL="2971800" indent="-228600" defTabSz="955675" eaLnBrk="0" fontAlgn="base" hangingPunct="0">
              <a:spcBef>
                <a:spcPct val="0"/>
              </a:spcBef>
              <a:spcAft>
                <a:spcPct val="0"/>
              </a:spcAft>
              <a:defRPr sz="2400">
                <a:solidFill>
                  <a:schemeClr val="tx1"/>
                </a:solidFill>
                <a:latin typeface="Arial" charset="0"/>
              </a:defRPr>
            </a:lvl7pPr>
            <a:lvl8pPr marL="3429000" indent="-228600" defTabSz="955675" eaLnBrk="0" fontAlgn="base" hangingPunct="0">
              <a:spcBef>
                <a:spcPct val="0"/>
              </a:spcBef>
              <a:spcAft>
                <a:spcPct val="0"/>
              </a:spcAft>
              <a:defRPr sz="2400">
                <a:solidFill>
                  <a:schemeClr val="tx1"/>
                </a:solidFill>
                <a:latin typeface="Arial" charset="0"/>
              </a:defRPr>
            </a:lvl8pPr>
            <a:lvl9pPr marL="3886200" indent="-228600" defTabSz="955675" eaLnBrk="0" fontAlgn="base" hangingPunct="0">
              <a:spcBef>
                <a:spcPct val="0"/>
              </a:spcBef>
              <a:spcAft>
                <a:spcPct val="0"/>
              </a:spcAft>
              <a:defRPr sz="2400">
                <a:solidFill>
                  <a:schemeClr val="tx1"/>
                </a:solidFill>
                <a:latin typeface="Arial" charset="0"/>
              </a:defRPr>
            </a:lvl9pPr>
          </a:lstStyle>
          <a:p>
            <a:fld id="{34E4C19B-12FD-4EFF-A8F7-7A722A03B793}" type="slidenum">
              <a:rPr lang="en-US" sz="1400">
                <a:latin typeface="Times New Roman" pitchFamily="18" charset="0"/>
              </a:rPr>
              <a:pPr/>
              <a:t>25</a:t>
            </a:fld>
            <a:endParaRPr lang="en-US" sz="1400">
              <a:latin typeface="Times New Roman" pitchFamily="18" charset="0"/>
            </a:endParaRPr>
          </a:p>
        </p:txBody>
      </p:sp>
      <p:sp>
        <p:nvSpPr>
          <p:cNvPr id="75779" name="Rectangle 2"/>
          <p:cNvSpPr>
            <a:spLocks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lstStyle/>
          <a:p>
            <a:r>
              <a:rPr lang="fr-CH" sz="2400" smtClean="0"/>
              <a:t>Reminders: TPs (IPS and chemists): BRING YOUR LAPTOPS!!! No computers provided!!</a:t>
            </a:r>
          </a:p>
          <a:p>
            <a:r>
              <a:rPr lang="fr-CH" sz="2400" smtClean="0"/>
              <a:t>Exercises 2: up to this Friday 18 Nov!!! 10 am, un volume infinitésimal</a:t>
            </a:r>
          </a:p>
          <a:p>
            <a:endParaRPr lang="en-GB" sz="24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Arial" charset="0"/>
              </a:defRPr>
            </a:lvl1pPr>
            <a:lvl2pPr marL="742950" indent="-285750" defTabSz="955675">
              <a:defRPr sz="2400">
                <a:solidFill>
                  <a:schemeClr val="tx1"/>
                </a:solidFill>
                <a:latin typeface="Arial" charset="0"/>
              </a:defRPr>
            </a:lvl2pPr>
            <a:lvl3pPr marL="1143000" indent="-228600" defTabSz="955675">
              <a:defRPr sz="2400">
                <a:solidFill>
                  <a:schemeClr val="tx1"/>
                </a:solidFill>
                <a:latin typeface="Arial" charset="0"/>
              </a:defRPr>
            </a:lvl3pPr>
            <a:lvl4pPr marL="1600200" indent="-228600" defTabSz="955675">
              <a:defRPr sz="2400">
                <a:solidFill>
                  <a:schemeClr val="tx1"/>
                </a:solidFill>
                <a:latin typeface="Arial" charset="0"/>
              </a:defRPr>
            </a:lvl4pPr>
            <a:lvl5pPr marL="2057400" indent="-228600" defTabSz="955675">
              <a:defRPr sz="2400">
                <a:solidFill>
                  <a:schemeClr val="tx1"/>
                </a:solidFill>
                <a:latin typeface="Arial" charset="0"/>
              </a:defRPr>
            </a:lvl5pPr>
            <a:lvl6pPr marL="2514600" indent="-228600" defTabSz="955675" eaLnBrk="0" fontAlgn="base" hangingPunct="0">
              <a:spcBef>
                <a:spcPct val="0"/>
              </a:spcBef>
              <a:spcAft>
                <a:spcPct val="0"/>
              </a:spcAft>
              <a:defRPr sz="2400">
                <a:solidFill>
                  <a:schemeClr val="tx1"/>
                </a:solidFill>
                <a:latin typeface="Arial" charset="0"/>
              </a:defRPr>
            </a:lvl6pPr>
            <a:lvl7pPr marL="2971800" indent="-228600" defTabSz="955675" eaLnBrk="0" fontAlgn="base" hangingPunct="0">
              <a:spcBef>
                <a:spcPct val="0"/>
              </a:spcBef>
              <a:spcAft>
                <a:spcPct val="0"/>
              </a:spcAft>
              <a:defRPr sz="2400">
                <a:solidFill>
                  <a:schemeClr val="tx1"/>
                </a:solidFill>
                <a:latin typeface="Arial" charset="0"/>
              </a:defRPr>
            </a:lvl7pPr>
            <a:lvl8pPr marL="3429000" indent="-228600" defTabSz="955675" eaLnBrk="0" fontAlgn="base" hangingPunct="0">
              <a:spcBef>
                <a:spcPct val="0"/>
              </a:spcBef>
              <a:spcAft>
                <a:spcPct val="0"/>
              </a:spcAft>
              <a:defRPr sz="2400">
                <a:solidFill>
                  <a:schemeClr val="tx1"/>
                </a:solidFill>
                <a:latin typeface="Arial" charset="0"/>
              </a:defRPr>
            </a:lvl8pPr>
            <a:lvl9pPr marL="3886200" indent="-228600" defTabSz="955675" eaLnBrk="0" fontAlgn="base" hangingPunct="0">
              <a:spcBef>
                <a:spcPct val="0"/>
              </a:spcBef>
              <a:spcAft>
                <a:spcPct val="0"/>
              </a:spcAft>
              <a:defRPr sz="2400">
                <a:solidFill>
                  <a:schemeClr val="tx1"/>
                </a:solidFill>
                <a:latin typeface="Arial" charset="0"/>
              </a:defRPr>
            </a:lvl9pPr>
          </a:lstStyle>
          <a:p>
            <a:fld id="{FEB76CE0-56C6-4902-ADBB-E3897AA996B5}" type="slidenum">
              <a:rPr lang="en-US" sz="1400">
                <a:latin typeface="Times New Roman" pitchFamily="18" charset="0"/>
              </a:rPr>
              <a:pPr/>
              <a:t>28</a:t>
            </a:fld>
            <a:endParaRPr lang="en-US" sz="1400">
              <a:latin typeface="Times New Roman" pitchFamily="18" charset="0"/>
            </a:endParaRPr>
          </a:p>
        </p:txBody>
      </p:sp>
      <p:sp>
        <p:nvSpPr>
          <p:cNvPr id="76803" name="Rectangle 2"/>
          <p:cNvSpPr>
            <a:spLocks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H" smtClean="0"/>
              <a:t>Blackboard: only few wfc analytical, other superoposition of fcts, or numerical</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Arial" charset="0"/>
              </a:defRPr>
            </a:lvl1pPr>
            <a:lvl2pPr marL="742950" indent="-285750" defTabSz="955675">
              <a:defRPr sz="2400">
                <a:solidFill>
                  <a:schemeClr val="tx1"/>
                </a:solidFill>
                <a:latin typeface="Arial" charset="0"/>
              </a:defRPr>
            </a:lvl2pPr>
            <a:lvl3pPr marL="1143000" indent="-228600" defTabSz="955675">
              <a:defRPr sz="2400">
                <a:solidFill>
                  <a:schemeClr val="tx1"/>
                </a:solidFill>
                <a:latin typeface="Arial" charset="0"/>
              </a:defRPr>
            </a:lvl3pPr>
            <a:lvl4pPr marL="1600200" indent="-228600" defTabSz="955675">
              <a:defRPr sz="2400">
                <a:solidFill>
                  <a:schemeClr val="tx1"/>
                </a:solidFill>
                <a:latin typeface="Arial" charset="0"/>
              </a:defRPr>
            </a:lvl4pPr>
            <a:lvl5pPr marL="2057400" indent="-228600" defTabSz="955675">
              <a:defRPr sz="2400">
                <a:solidFill>
                  <a:schemeClr val="tx1"/>
                </a:solidFill>
                <a:latin typeface="Arial" charset="0"/>
              </a:defRPr>
            </a:lvl5pPr>
            <a:lvl6pPr marL="2514600" indent="-228600" defTabSz="955675" eaLnBrk="0" fontAlgn="base" hangingPunct="0">
              <a:spcBef>
                <a:spcPct val="0"/>
              </a:spcBef>
              <a:spcAft>
                <a:spcPct val="0"/>
              </a:spcAft>
              <a:defRPr sz="2400">
                <a:solidFill>
                  <a:schemeClr val="tx1"/>
                </a:solidFill>
                <a:latin typeface="Arial" charset="0"/>
              </a:defRPr>
            </a:lvl6pPr>
            <a:lvl7pPr marL="2971800" indent="-228600" defTabSz="955675" eaLnBrk="0" fontAlgn="base" hangingPunct="0">
              <a:spcBef>
                <a:spcPct val="0"/>
              </a:spcBef>
              <a:spcAft>
                <a:spcPct val="0"/>
              </a:spcAft>
              <a:defRPr sz="2400">
                <a:solidFill>
                  <a:schemeClr val="tx1"/>
                </a:solidFill>
                <a:latin typeface="Arial" charset="0"/>
              </a:defRPr>
            </a:lvl7pPr>
            <a:lvl8pPr marL="3429000" indent="-228600" defTabSz="955675" eaLnBrk="0" fontAlgn="base" hangingPunct="0">
              <a:spcBef>
                <a:spcPct val="0"/>
              </a:spcBef>
              <a:spcAft>
                <a:spcPct val="0"/>
              </a:spcAft>
              <a:defRPr sz="2400">
                <a:solidFill>
                  <a:schemeClr val="tx1"/>
                </a:solidFill>
                <a:latin typeface="Arial" charset="0"/>
              </a:defRPr>
            </a:lvl8pPr>
            <a:lvl9pPr marL="3886200" indent="-228600" defTabSz="955675" eaLnBrk="0" fontAlgn="base" hangingPunct="0">
              <a:spcBef>
                <a:spcPct val="0"/>
              </a:spcBef>
              <a:spcAft>
                <a:spcPct val="0"/>
              </a:spcAft>
              <a:defRPr sz="2400">
                <a:solidFill>
                  <a:schemeClr val="tx1"/>
                </a:solidFill>
                <a:latin typeface="Arial" charset="0"/>
              </a:defRPr>
            </a:lvl9pPr>
          </a:lstStyle>
          <a:p>
            <a:fld id="{2EF333E6-D0A7-478E-A561-F4E8505D2C19}" type="slidenum">
              <a:rPr lang="en-US" sz="1400">
                <a:latin typeface="Times New Roman" pitchFamily="18" charset="0"/>
              </a:rPr>
              <a:pPr/>
              <a:t>29</a:t>
            </a:fld>
            <a:endParaRPr lang="en-US" sz="1400">
              <a:latin typeface="Times New Roman" pitchFamily="18" charset="0"/>
            </a:endParaRPr>
          </a:p>
        </p:txBody>
      </p:sp>
      <p:sp>
        <p:nvSpPr>
          <p:cNvPr id="77827" name="Rectangle 2"/>
          <p:cNvSpPr>
            <a:spLocks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H" smtClean="0"/>
              <a:t>Blackboard: only few wfc analytical, other superoposition of fcts, or numerical</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Arial" charset="0"/>
              </a:defRPr>
            </a:lvl1pPr>
            <a:lvl2pPr marL="742950" indent="-285750" defTabSz="955675">
              <a:defRPr sz="2400">
                <a:solidFill>
                  <a:schemeClr val="tx1"/>
                </a:solidFill>
                <a:latin typeface="Arial" charset="0"/>
              </a:defRPr>
            </a:lvl2pPr>
            <a:lvl3pPr marL="1143000" indent="-228600" defTabSz="955675">
              <a:defRPr sz="2400">
                <a:solidFill>
                  <a:schemeClr val="tx1"/>
                </a:solidFill>
                <a:latin typeface="Arial" charset="0"/>
              </a:defRPr>
            </a:lvl3pPr>
            <a:lvl4pPr marL="1600200" indent="-228600" defTabSz="955675">
              <a:defRPr sz="2400">
                <a:solidFill>
                  <a:schemeClr val="tx1"/>
                </a:solidFill>
                <a:latin typeface="Arial" charset="0"/>
              </a:defRPr>
            </a:lvl4pPr>
            <a:lvl5pPr marL="2057400" indent="-228600" defTabSz="955675">
              <a:defRPr sz="2400">
                <a:solidFill>
                  <a:schemeClr val="tx1"/>
                </a:solidFill>
                <a:latin typeface="Arial" charset="0"/>
              </a:defRPr>
            </a:lvl5pPr>
            <a:lvl6pPr marL="2514600" indent="-228600" defTabSz="955675" eaLnBrk="0" fontAlgn="base" hangingPunct="0">
              <a:spcBef>
                <a:spcPct val="0"/>
              </a:spcBef>
              <a:spcAft>
                <a:spcPct val="0"/>
              </a:spcAft>
              <a:defRPr sz="2400">
                <a:solidFill>
                  <a:schemeClr val="tx1"/>
                </a:solidFill>
                <a:latin typeface="Arial" charset="0"/>
              </a:defRPr>
            </a:lvl6pPr>
            <a:lvl7pPr marL="2971800" indent="-228600" defTabSz="955675" eaLnBrk="0" fontAlgn="base" hangingPunct="0">
              <a:spcBef>
                <a:spcPct val="0"/>
              </a:spcBef>
              <a:spcAft>
                <a:spcPct val="0"/>
              </a:spcAft>
              <a:defRPr sz="2400">
                <a:solidFill>
                  <a:schemeClr val="tx1"/>
                </a:solidFill>
                <a:latin typeface="Arial" charset="0"/>
              </a:defRPr>
            </a:lvl7pPr>
            <a:lvl8pPr marL="3429000" indent="-228600" defTabSz="955675" eaLnBrk="0" fontAlgn="base" hangingPunct="0">
              <a:spcBef>
                <a:spcPct val="0"/>
              </a:spcBef>
              <a:spcAft>
                <a:spcPct val="0"/>
              </a:spcAft>
              <a:defRPr sz="2400">
                <a:solidFill>
                  <a:schemeClr val="tx1"/>
                </a:solidFill>
                <a:latin typeface="Arial" charset="0"/>
              </a:defRPr>
            </a:lvl8pPr>
            <a:lvl9pPr marL="3886200" indent="-228600" defTabSz="955675" eaLnBrk="0" fontAlgn="base" hangingPunct="0">
              <a:spcBef>
                <a:spcPct val="0"/>
              </a:spcBef>
              <a:spcAft>
                <a:spcPct val="0"/>
              </a:spcAft>
              <a:defRPr sz="2400">
                <a:solidFill>
                  <a:schemeClr val="tx1"/>
                </a:solidFill>
                <a:latin typeface="Arial" charset="0"/>
              </a:defRPr>
            </a:lvl9pPr>
          </a:lstStyle>
          <a:p>
            <a:fld id="{7D80AB0B-8D98-4B75-A272-16486E3394F9}" type="slidenum">
              <a:rPr lang="en-US" sz="1400">
                <a:latin typeface="Times New Roman" pitchFamily="18" charset="0"/>
              </a:rPr>
              <a:pPr/>
              <a:t>30</a:t>
            </a:fld>
            <a:endParaRPr lang="en-US" sz="1400">
              <a:latin typeface="Times New Roman" pitchFamily="18" charset="0"/>
            </a:endParaRPr>
          </a:p>
        </p:txBody>
      </p:sp>
      <p:sp>
        <p:nvSpPr>
          <p:cNvPr id="78851" name="Rectangle 2"/>
          <p:cNvSpPr>
            <a:spLocks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lstStyle/>
          <a:p>
            <a:r>
              <a:rPr lang="fr-CH" sz="2400" smtClean="0"/>
              <a:t>Opérateur: q.c. qui execute une opération mathématique sur la fonction Psi, opérateur hamiltonien, equation aux valuers propres,&lt;&gt; crochets, next time: introduce receipe for generating operators for Hamilton operator</a:t>
            </a:r>
            <a:endParaRPr lang="en-GB" sz="24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Arial" charset="0"/>
              </a:defRPr>
            </a:lvl1pPr>
            <a:lvl2pPr marL="742950" indent="-285750" defTabSz="955675">
              <a:defRPr sz="2400">
                <a:solidFill>
                  <a:schemeClr val="tx1"/>
                </a:solidFill>
                <a:latin typeface="Arial" charset="0"/>
              </a:defRPr>
            </a:lvl2pPr>
            <a:lvl3pPr marL="1143000" indent="-228600" defTabSz="955675">
              <a:defRPr sz="2400">
                <a:solidFill>
                  <a:schemeClr val="tx1"/>
                </a:solidFill>
                <a:latin typeface="Arial" charset="0"/>
              </a:defRPr>
            </a:lvl3pPr>
            <a:lvl4pPr marL="1600200" indent="-228600" defTabSz="955675">
              <a:defRPr sz="2400">
                <a:solidFill>
                  <a:schemeClr val="tx1"/>
                </a:solidFill>
                <a:latin typeface="Arial" charset="0"/>
              </a:defRPr>
            </a:lvl4pPr>
            <a:lvl5pPr marL="2057400" indent="-228600" defTabSz="955675">
              <a:defRPr sz="2400">
                <a:solidFill>
                  <a:schemeClr val="tx1"/>
                </a:solidFill>
                <a:latin typeface="Arial" charset="0"/>
              </a:defRPr>
            </a:lvl5pPr>
            <a:lvl6pPr marL="2514600" indent="-228600" defTabSz="955675" eaLnBrk="0" fontAlgn="base" hangingPunct="0">
              <a:spcBef>
                <a:spcPct val="0"/>
              </a:spcBef>
              <a:spcAft>
                <a:spcPct val="0"/>
              </a:spcAft>
              <a:defRPr sz="2400">
                <a:solidFill>
                  <a:schemeClr val="tx1"/>
                </a:solidFill>
                <a:latin typeface="Arial" charset="0"/>
              </a:defRPr>
            </a:lvl6pPr>
            <a:lvl7pPr marL="2971800" indent="-228600" defTabSz="955675" eaLnBrk="0" fontAlgn="base" hangingPunct="0">
              <a:spcBef>
                <a:spcPct val="0"/>
              </a:spcBef>
              <a:spcAft>
                <a:spcPct val="0"/>
              </a:spcAft>
              <a:defRPr sz="2400">
                <a:solidFill>
                  <a:schemeClr val="tx1"/>
                </a:solidFill>
                <a:latin typeface="Arial" charset="0"/>
              </a:defRPr>
            </a:lvl7pPr>
            <a:lvl8pPr marL="3429000" indent="-228600" defTabSz="955675" eaLnBrk="0" fontAlgn="base" hangingPunct="0">
              <a:spcBef>
                <a:spcPct val="0"/>
              </a:spcBef>
              <a:spcAft>
                <a:spcPct val="0"/>
              </a:spcAft>
              <a:defRPr sz="2400">
                <a:solidFill>
                  <a:schemeClr val="tx1"/>
                </a:solidFill>
                <a:latin typeface="Arial" charset="0"/>
              </a:defRPr>
            </a:lvl8pPr>
            <a:lvl9pPr marL="3886200" indent="-228600" defTabSz="955675" eaLnBrk="0" fontAlgn="base" hangingPunct="0">
              <a:spcBef>
                <a:spcPct val="0"/>
              </a:spcBef>
              <a:spcAft>
                <a:spcPct val="0"/>
              </a:spcAft>
              <a:defRPr sz="2400">
                <a:solidFill>
                  <a:schemeClr val="tx1"/>
                </a:solidFill>
                <a:latin typeface="Arial" charset="0"/>
              </a:defRPr>
            </a:lvl9pPr>
          </a:lstStyle>
          <a:p>
            <a:fld id="{8F2E0DD8-BBB4-4B71-9100-25A5F9D93304}" type="slidenum">
              <a:rPr lang="en-US" sz="1400">
                <a:latin typeface="Times New Roman" pitchFamily="18" charset="0"/>
              </a:rPr>
              <a:pPr/>
              <a:t>31</a:t>
            </a:fld>
            <a:endParaRPr lang="en-US" sz="1400">
              <a:latin typeface="Times New Roman" pitchFamily="18" charset="0"/>
            </a:endParaRPr>
          </a:p>
        </p:txBody>
      </p:sp>
      <p:sp>
        <p:nvSpPr>
          <p:cNvPr id="79875" name="Rectangle 2"/>
          <p:cNvSpPr>
            <a:spLocks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H" smtClean="0"/>
              <a:t>Blackboard: only few wfc analytical, other superoposition of fcts, or numerical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Arial" charset="0"/>
              </a:defRPr>
            </a:lvl1pPr>
            <a:lvl2pPr marL="742950" indent="-285750" defTabSz="955675">
              <a:defRPr sz="2400">
                <a:solidFill>
                  <a:schemeClr val="tx1"/>
                </a:solidFill>
                <a:latin typeface="Arial" charset="0"/>
              </a:defRPr>
            </a:lvl2pPr>
            <a:lvl3pPr marL="1143000" indent="-228600" defTabSz="955675">
              <a:defRPr sz="2400">
                <a:solidFill>
                  <a:schemeClr val="tx1"/>
                </a:solidFill>
                <a:latin typeface="Arial" charset="0"/>
              </a:defRPr>
            </a:lvl3pPr>
            <a:lvl4pPr marL="1600200" indent="-228600" defTabSz="955675">
              <a:defRPr sz="2400">
                <a:solidFill>
                  <a:schemeClr val="tx1"/>
                </a:solidFill>
                <a:latin typeface="Arial" charset="0"/>
              </a:defRPr>
            </a:lvl4pPr>
            <a:lvl5pPr marL="2057400" indent="-228600" defTabSz="955675">
              <a:defRPr sz="2400">
                <a:solidFill>
                  <a:schemeClr val="tx1"/>
                </a:solidFill>
                <a:latin typeface="Arial" charset="0"/>
              </a:defRPr>
            </a:lvl5pPr>
            <a:lvl6pPr marL="2514600" indent="-228600" defTabSz="955675" eaLnBrk="0" fontAlgn="base" hangingPunct="0">
              <a:spcBef>
                <a:spcPct val="0"/>
              </a:spcBef>
              <a:spcAft>
                <a:spcPct val="0"/>
              </a:spcAft>
              <a:defRPr sz="2400">
                <a:solidFill>
                  <a:schemeClr val="tx1"/>
                </a:solidFill>
                <a:latin typeface="Arial" charset="0"/>
              </a:defRPr>
            </a:lvl6pPr>
            <a:lvl7pPr marL="2971800" indent="-228600" defTabSz="955675" eaLnBrk="0" fontAlgn="base" hangingPunct="0">
              <a:spcBef>
                <a:spcPct val="0"/>
              </a:spcBef>
              <a:spcAft>
                <a:spcPct val="0"/>
              </a:spcAft>
              <a:defRPr sz="2400">
                <a:solidFill>
                  <a:schemeClr val="tx1"/>
                </a:solidFill>
                <a:latin typeface="Arial" charset="0"/>
              </a:defRPr>
            </a:lvl7pPr>
            <a:lvl8pPr marL="3429000" indent="-228600" defTabSz="955675" eaLnBrk="0" fontAlgn="base" hangingPunct="0">
              <a:spcBef>
                <a:spcPct val="0"/>
              </a:spcBef>
              <a:spcAft>
                <a:spcPct val="0"/>
              </a:spcAft>
              <a:defRPr sz="2400">
                <a:solidFill>
                  <a:schemeClr val="tx1"/>
                </a:solidFill>
                <a:latin typeface="Arial" charset="0"/>
              </a:defRPr>
            </a:lvl8pPr>
            <a:lvl9pPr marL="3886200" indent="-228600" defTabSz="955675" eaLnBrk="0" fontAlgn="base" hangingPunct="0">
              <a:spcBef>
                <a:spcPct val="0"/>
              </a:spcBef>
              <a:spcAft>
                <a:spcPct val="0"/>
              </a:spcAft>
              <a:defRPr sz="2400">
                <a:solidFill>
                  <a:schemeClr val="tx1"/>
                </a:solidFill>
                <a:latin typeface="Arial" charset="0"/>
              </a:defRPr>
            </a:lvl9pPr>
          </a:lstStyle>
          <a:p>
            <a:fld id="{09DF7007-FF2E-4ADA-9FE5-FA2CC7CB6D19}" type="slidenum">
              <a:rPr lang="en-US" sz="1400">
                <a:latin typeface="Times New Roman" pitchFamily="18" charset="0"/>
              </a:rPr>
              <a:pPr/>
              <a:t>3</a:t>
            </a:fld>
            <a:endParaRPr lang="en-US" sz="1400">
              <a:latin typeface="Times New Roman" pitchFamily="18" charset="0"/>
            </a:endParaRPr>
          </a:p>
        </p:txBody>
      </p:sp>
      <p:sp>
        <p:nvSpPr>
          <p:cNvPr id="53251" name="Rectangle 2"/>
          <p:cNvSpPr>
            <a:spLocks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H" smtClean="0"/>
              <a:t>Quantum Effects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Arial" charset="0"/>
              </a:defRPr>
            </a:lvl1pPr>
            <a:lvl2pPr marL="742950" indent="-285750" defTabSz="955675">
              <a:defRPr sz="2400">
                <a:solidFill>
                  <a:schemeClr val="tx1"/>
                </a:solidFill>
                <a:latin typeface="Arial" charset="0"/>
              </a:defRPr>
            </a:lvl2pPr>
            <a:lvl3pPr marL="1143000" indent="-228600" defTabSz="955675">
              <a:defRPr sz="2400">
                <a:solidFill>
                  <a:schemeClr val="tx1"/>
                </a:solidFill>
                <a:latin typeface="Arial" charset="0"/>
              </a:defRPr>
            </a:lvl3pPr>
            <a:lvl4pPr marL="1600200" indent="-228600" defTabSz="955675">
              <a:defRPr sz="2400">
                <a:solidFill>
                  <a:schemeClr val="tx1"/>
                </a:solidFill>
                <a:latin typeface="Arial" charset="0"/>
              </a:defRPr>
            </a:lvl4pPr>
            <a:lvl5pPr marL="2057400" indent="-228600" defTabSz="955675">
              <a:defRPr sz="2400">
                <a:solidFill>
                  <a:schemeClr val="tx1"/>
                </a:solidFill>
                <a:latin typeface="Arial" charset="0"/>
              </a:defRPr>
            </a:lvl5pPr>
            <a:lvl6pPr marL="2514600" indent="-228600" defTabSz="955675" eaLnBrk="0" fontAlgn="base" hangingPunct="0">
              <a:spcBef>
                <a:spcPct val="0"/>
              </a:spcBef>
              <a:spcAft>
                <a:spcPct val="0"/>
              </a:spcAft>
              <a:defRPr sz="2400">
                <a:solidFill>
                  <a:schemeClr val="tx1"/>
                </a:solidFill>
                <a:latin typeface="Arial" charset="0"/>
              </a:defRPr>
            </a:lvl6pPr>
            <a:lvl7pPr marL="2971800" indent="-228600" defTabSz="955675" eaLnBrk="0" fontAlgn="base" hangingPunct="0">
              <a:spcBef>
                <a:spcPct val="0"/>
              </a:spcBef>
              <a:spcAft>
                <a:spcPct val="0"/>
              </a:spcAft>
              <a:defRPr sz="2400">
                <a:solidFill>
                  <a:schemeClr val="tx1"/>
                </a:solidFill>
                <a:latin typeface="Arial" charset="0"/>
              </a:defRPr>
            </a:lvl7pPr>
            <a:lvl8pPr marL="3429000" indent="-228600" defTabSz="955675" eaLnBrk="0" fontAlgn="base" hangingPunct="0">
              <a:spcBef>
                <a:spcPct val="0"/>
              </a:spcBef>
              <a:spcAft>
                <a:spcPct val="0"/>
              </a:spcAft>
              <a:defRPr sz="2400">
                <a:solidFill>
                  <a:schemeClr val="tx1"/>
                </a:solidFill>
                <a:latin typeface="Arial" charset="0"/>
              </a:defRPr>
            </a:lvl8pPr>
            <a:lvl9pPr marL="3886200" indent="-228600" defTabSz="955675" eaLnBrk="0" fontAlgn="base" hangingPunct="0">
              <a:spcBef>
                <a:spcPct val="0"/>
              </a:spcBef>
              <a:spcAft>
                <a:spcPct val="0"/>
              </a:spcAft>
              <a:defRPr sz="2400">
                <a:solidFill>
                  <a:schemeClr val="tx1"/>
                </a:solidFill>
                <a:latin typeface="Arial" charset="0"/>
              </a:defRPr>
            </a:lvl9pPr>
          </a:lstStyle>
          <a:p>
            <a:fld id="{EF2AA6A2-EB19-4B10-ABD8-EA3609F9E3F5}" type="slidenum">
              <a:rPr lang="en-US" sz="1400">
                <a:latin typeface="Times New Roman" pitchFamily="18" charset="0"/>
              </a:rPr>
              <a:pPr/>
              <a:t>32</a:t>
            </a:fld>
            <a:endParaRPr lang="en-US" sz="1400">
              <a:latin typeface="Times New Roman" pitchFamily="18" charset="0"/>
            </a:endParaRPr>
          </a:p>
        </p:txBody>
      </p:sp>
      <p:sp>
        <p:nvSpPr>
          <p:cNvPr id="80899" name="Rectangle 2"/>
          <p:cNvSpPr>
            <a:spLocks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H" smtClean="0"/>
              <a:t>Blackboard: only few wfc analytical, other superoposition of fcts, or numerical</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Arial" charset="0"/>
              </a:defRPr>
            </a:lvl1pPr>
            <a:lvl2pPr marL="742950" indent="-285750" defTabSz="955675">
              <a:defRPr sz="2400">
                <a:solidFill>
                  <a:schemeClr val="tx1"/>
                </a:solidFill>
                <a:latin typeface="Arial" charset="0"/>
              </a:defRPr>
            </a:lvl2pPr>
            <a:lvl3pPr marL="1143000" indent="-228600" defTabSz="955675">
              <a:defRPr sz="2400">
                <a:solidFill>
                  <a:schemeClr val="tx1"/>
                </a:solidFill>
                <a:latin typeface="Arial" charset="0"/>
              </a:defRPr>
            </a:lvl3pPr>
            <a:lvl4pPr marL="1600200" indent="-228600" defTabSz="955675">
              <a:defRPr sz="2400">
                <a:solidFill>
                  <a:schemeClr val="tx1"/>
                </a:solidFill>
                <a:latin typeface="Arial" charset="0"/>
              </a:defRPr>
            </a:lvl4pPr>
            <a:lvl5pPr marL="2057400" indent="-228600" defTabSz="955675">
              <a:defRPr sz="2400">
                <a:solidFill>
                  <a:schemeClr val="tx1"/>
                </a:solidFill>
                <a:latin typeface="Arial" charset="0"/>
              </a:defRPr>
            </a:lvl5pPr>
            <a:lvl6pPr marL="2514600" indent="-228600" defTabSz="955675" eaLnBrk="0" fontAlgn="base" hangingPunct="0">
              <a:spcBef>
                <a:spcPct val="0"/>
              </a:spcBef>
              <a:spcAft>
                <a:spcPct val="0"/>
              </a:spcAft>
              <a:defRPr sz="2400">
                <a:solidFill>
                  <a:schemeClr val="tx1"/>
                </a:solidFill>
                <a:latin typeface="Arial" charset="0"/>
              </a:defRPr>
            </a:lvl6pPr>
            <a:lvl7pPr marL="2971800" indent="-228600" defTabSz="955675" eaLnBrk="0" fontAlgn="base" hangingPunct="0">
              <a:spcBef>
                <a:spcPct val="0"/>
              </a:spcBef>
              <a:spcAft>
                <a:spcPct val="0"/>
              </a:spcAft>
              <a:defRPr sz="2400">
                <a:solidFill>
                  <a:schemeClr val="tx1"/>
                </a:solidFill>
                <a:latin typeface="Arial" charset="0"/>
              </a:defRPr>
            </a:lvl7pPr>
            <a:lvl8pPr marL="3429000" indent="-228600" defTabSz="955675" eaLnBrk="0" fontAlgn="base" hangingPunct="0">
              <a:spcBef>
                <a:spcPct val="0"/>
              </a:spcBef>
              <a:spcAft>
                <a:spcPct val="0"/>
              </a:spcAft>
              <a:defRPr sz="2400">
                <a:solidFill>
                  <a:schemeClr val="tx1"/>
                </a:solidFill>
                <a:latin typeface="Arial" charset="0"/>
              </a:defRPr>
            </a:lvl8pPr>
            <a:lvl9pPr marL="3886200" indent="-228600" defTabSz="955675" eaLnBrk="0" fontAlgn="base" hangingPunct="0">
              <a:spcBef>
                <a:spcPct val="0"/>
              </a:spcBef>
              <a:spcAft>
                <a:spcPct val="0"/>
              </a:spcAft>
              <a:defRPr sz="2400">
                <a:solidFill>
                  <a:schemeClr val="tx1"/>
                </a:solidFill>
                <a:latin typeface="Arial" charset="0"/>
              </a:defRPr>
            </a:lvl9pPr>
          </a:lstStyle>
          <a:p>
            <a:fld id="{502D1339-241C-4723-A381-3653086503B1}" type="slidenum">
              <a:rPr lang="en-US" sz="1400">
                <a:latin typeface="Times New Roman" pitchFamily="18" charset="0"/>
              </a:rPr>
              <a:pPr/>
              <a:t>33</a:t>
            </a:fld>
            <a:endParaRPr lang="en-US" sz="1400">
              <a:latin typeface="Times New Roman" pitchFamily="18" charset="0"/>
            </a:endParaRPr>
          </a:p>
        </p:txBody>
      </p:sp>
      <p:sp>
        <p:nvSpPr>
          <p:cNvPr id="81923" name="Rectangle 2"/>
          <p:cNvSpPr>
            <a:spLocks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lstStyle/>
          <a:p>
            <a:r>
              <a:rPr lang="fr-CH" sz="2400" smtClean="0"/>
              <a:t>Opérateur: q.c. qui execute une opération mathématique sur la fonction Psi, opérateur hamiltonien, equation aux valuers propres,&lt;&gt; crochets, next time: introduce receipe for generating operators for Hamilton operator</a:t>
            </a:r>
            <a:endParaRPr lang="en-GB" sz="240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Arial" charset="0"/>
              </a:defRPr>
            </a:lvl1pPr>
            <a:lvl2pPr marL="742950" indent="-285750" defTabSz="955675">
              <a:defRPr sz="2400">
                <a:solidFill>
                  <a:schemeClr val="tx1"/>
                </a:solidFill>
                <a:latin typeface="Arial" charset="0"/>
              </a:defRPr>
            </a:lvl2pPr>
            <a:lvl3pPr marL="1143000" indent="-228600" defTabSz="955675">
              <a:defRPr sz="2400">
                <a:solidFill>
                  <a:schemeClr val="tx1"/>
                </a:solidFill>
                <a:latin typeface="Arial" charset="0"/>
              </a:defRPr>
            </a:lvl3pPr>
            <a:lvl4pPr marL="1600200" indent="-228600" defTabSz="955675">
              <a:defRPr sz="2400">
                <a:solidFill>
                  <a:schemeClr val="tx1"/>
                </a:solidFill>
                <a:latin typeface="Arial" charset="0"/>
              </a:defRPr>
            </a:lvl4pPr>
            <a:lvl5pPr marL="2057400" indent="-228600" defTabSz="955675">
              <a:defRPr sz="2400">
                <a:solidFill>
                  <a:schemeClr val="tx1"/>
                </a:solidFill>
                <a:latin typeface="Arial" charset="0"/>
              </a:defRPr>
            </a:lvl5pPr>
            <a:lvl6pPr marL="2514600" indent="-228600" defTabSz="955675" eaLnBrk="0" fontAlgn="base" hangingPunct="0">
              <a:spcBef>
                <a:spcPct val="0"/>
              </a:spcBef>
              <a:spcAft>
                <a:spcPct val="0"/>
              </a:spcAft>
              <a:defRPr sz="2400">
                <a:solidFill>
                  <a:schemeClr val="tx1"/>
                </a:solidFill>
                <a:latin typeface="Arial" charset="0"/>
              </a:defRPr>
            </a:lvl6pPr>
            <a:lvl7pPr marL="2971800" indent="-228600" defTabSz="955675" eaLnBrk="0" fontAlgn="base" hangingPunct="0">
              <a:spcBef>
                <a:spcPct val="0"/>
              </a:spcBef>
              <a:spcAft>
                <a:spcPct val="0"/>
              </a:spcAft>
              <a:defRPr sz="2400">
                <a:solidFill>
                  <a:schemeClr val="tx1"/>
                </a:solidFill>
                <a:latin typeface="Arial" charset="0"/>
              </a:defRPr>
            </a:lvl7pPr>
            <a:lvl8pPr marL="3429000" indent="-228600" defTabSz="955675" eaLnBrk="0" fontAlgn="base" hangingPunct="0">
              <a:spcBef>
                <a:spcPct val="0"/>
              </a:spcBef>
              <a:spcAft>
                <a:spcPct val="0"/>
              </a:spcAft>
              <a:defRPr sz="2400">
                <a:solidFill>
                  <a:schemeClr val="tx1"/>
                </a:solidFill>
                <a:latin typeface="Arial" charset="0"/>
              </a:defRPr>
            </a:lvl8pPr>
            <a:lvl9pPr marL="3886200" indent="-228600" defTabSz="955675" eaLnBrk="0" fontAlgn="base" hangingPunct="0">
              <a:spcBef>
                <a:spcPct val="0"/>
              </a:spcBef>
              <a:spcAft>
                <a:spcPct val="0"/>
              </a:spcAft>
              <a:defRPr sz="2400">
                <a:solidFill>
                  <a:schemeClr val="tx1"/>
                </a:solidFill>
                <a:latin typeface="Arial" charset="0"/>
              </a:defRPr>
            </a:lvl9pPr>
          </a:lstStyle>
          <a:p>
            <a:fld id="{E4CD4474-72F3-4E02-9C4B-D5F68B28CD1E}" type="slidenum">
              <a:rPr lang="en-US" sz="1400">
                <a:latin typeface="Times New Roman" pitchFamily="18" charset="0"/>
              </a:rPr>
              <a:pPr/>
              <a:t>34</a:t>
            </a:fld>
            <a:endParaRPr lang="en-US" sz="1400">
              <a:latin typeface="Times New Roman" pitchFamily="18" charset="0"/>
            </a:endParaRPr>
          </a:p>
        </p:txBody>
      </p:sp>
      <p:sp>
        <p:nvSpPr>
          <p:cNvPr id="82947" name="Rectangle 2"/>
          <p:cNvSpPr>
            <a:spLocks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lstStyle/>
          <a:p>
            <a:r>
              <a:rPr lang="fr-CH" sz="2400" smtClean="0"/>
              <a:t>Opérateur: q.c. qui execute une opération mathématique sur la fonction Psi, opérateur hamiltonien, equation aux valuers propres,&lt;&gt; crochets, next time: introduce receipe for generating operators for Hamilton operator</a:t>
            </a:r>
            <a:endParaRPr lang="en-GB" sz="240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Arial" charset="0"/>
              </a:defRPr>
            </a:lvl1pPr>
            <a:lvl2pPr marL="742950" indent="-285750" defTabSz="955675">
              <a:defRPr sz="2400">
                <a:solidFill>
                  <a:schemeClr val="tx1"/>
                </a:solidFill>
                <a:latin typeface="Arial" charset="0"/>
              </a:defRPr>
            </a:lvl2pPr>
            <a:lvl3pPr marL="1143000" indent="-228600" defTabSz="955675">
              <a:defRPr sz="2400">
                <a:solidFill>
                  <a:schemeClr val="tx1"/>
                </a:solidFill>
                <a:latin typeface="Arial" charset="0"/>
              </a:defRPr>
            </a:lvl3pPr>
            <a:lvl4pPr marL="1600200" indent="-228600" defTabSz="955675">
              <a:defRPr sz="2400">
                <a:solidFill>
                  <a:schemeClr val="tx1"/>
                </a:solidFill>
                <a:latin typeface="Arial" charset="0"/>
              </a:defRPr>
            </a:lvl4pPr>
            <a:lvl5pPr marL="2057400" indent="-228600" defTabSz="955675">
              <a:defRPr sz="2400">
                <a:solidFill>
                  <a:schemeClr val="tx1"/>
                </a:solidFill>
                <a:latin typeface="Arial" charset="0"/>
              </a:defRPr>
            </a:lvl5pPr>
            <a:lvl6pPr marL="2514600" indent="-228600" defTabSz="955675" eaLnBrk="0" fontAlgn="base" hangingPunct="0">
              <a:spcBef>
                <a:spcPct val="0"/>
              </a:spcBef>
              <a:spcAft>
                <a:spcPct val="0"/>
              </a:spcAft>
              <a:defRPr sz="2400">
                <a:solidFill>
                  <a:schemeClr val="tx1"/>
                </a:solidFill>
                <a:latin typeface="Arial" charset="0"/>
              </a:defRPr>
            </a:lvl6pPr>
            <a:lvl7pPr marL="2971800" indent="-228600" defTabSz="955675" eaLnBrk="0" fontAlgn="base" hangingPunct="0">
              <a:spcBef>
                <a:spcPct val="0"/>
              </a:spcBef>
              <a:spcAft>
                <a:spcPct val="0"/>
              </a:spcAft>
              <a:defRPr sz="2400">
                <a:solidFill>
                  <a:schemeClr val="tx1"/>
                </a:solidFill>
                <a:latin typeface="Arial" charset="0"/>
              </a:defRPr>
            </a:lvl7pPr>
            <a:lvl8pPr marL="3429000" indent="-228600" defTabSz="955675" eaLnBrk="0" fontAlgn="base" hangingPunct="0">
              <a:spcBef>
                <a:spcPct val="0"/>
              </a:spcBef>
              <a:spcAft>
                <a:spcPct val="0"/>
              </a:spcAft>
              <a:defRPr sz="2400">
                <a:solidFill>
                  <a:schemeClr val="tx1"/>
                </a:solidFill>
                <a:latin typeface="Arial" charset="0"/>
              </a:defRPr>
            </a:lvl8pPr>
            <a:lvl9pPr marL="3886200" indent="-228600" defTabSz="955675" eaLnBrk="0" fontAlgn="base" hangingPunct="0">
              <a:spcBef>
                <a:spcPct val="0"/>
              </a:spcBef>
              <a:spcAft>
                <a:spcPct val="0"/>
              </a:spcAft>
              <a:defRPr sz="2400">
                <a:solidFill>
                  <a:schemeClr val="tx1"/>
                </a:solidFill>
                <a:latin typeface="Arial" charset="0"/>
              </a:defRPr>
            </a:lvl9pPr>
          </a:lstStyle>
          <a:p>
            <a:fld id="{3FCB56EF-83B1-4127-B1AC-A54DA05653BB}" type="slidenum">
              <a:rPr lang="en-US" sz="1400">
                <a:latin typeface="Times New Roman" pitchFamily="18" charset="0"/>
              </a:rPr>
              <a:pPr/>
              <a:t>35</a:t>
            </a:fld>
            <a:endParaRPr lang="en-US" sz="1400">
              <a:latin typeface="Times New Roman" pitchFamily="18" charset="0"/>
            </a:endParaRPr>
          </a:p>
        </p:txBody>
      </p:sp>
      <p:sp>
        <p:nvSpPr>
          <p:cNvPr id="83971" name="Rectangle 2"/>
          <p:cNvSpPr>
            <a:spLocks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lstStyle/>
          <a:p>
            <a:r>
              <a:rPr lang="fr-CH" sz="2400" smtClean="0"/>
              <a:t>Relations d’indétermination, standard deviation/variance, give formula for standard deviation describe in words</a:t>
            </a:r>
          </a:p>
          <a:p>
            <a:pPr>
              <a:spcBef>
                <a:spcPct val="0"/>
              </a:spcBef>
            </a:pPr>
            <a:r>
              <a:rPr lang="en-US" b="1" smtClean="0">
                <a:solidFill>
                  <a:schemeClr val="tx2"/>
                </a:solidFill>
              </a:rPr>
              <a:t>deviation standard (l’ecart type)                    </a:t>
            </a:r>
          </a:p>
          <a:p>
            <a:endParaRPr lang="en-GB" sz="240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Arial" charset="0"/>
              </a:defRPr>
            </a:lvl1pPr>
            <a:lvl2pPr marL="742950" indent="-285750" defTabSz="955675">
              <a:defRPr sz="2400">
                <a:solidFill>
                  <a:schemeClr val="tx1"/>
                </a:solidFill>
                <a:latin typeface="Arial" charset="0"/>
              </a:defRPr>
            </a:lvl2pPr>
            <a:lvl3pPr marL="1143000" indent="-228600" defTabSz="955675">
              <a:defRPr sz="2400">
                <a:solidFill>
                  <a:schemeClr val="tx1"/>
                </a:solidFill>
                <a:latin typeface="Arial" charset="0"/>
              </a:defRPr>
            </a:lvl3pPr>
            <a:lvl4pPr marL="1600200" indent="-228600" defTabSz="955675">
              <a:defRPr sz="2400">
                <a:solidFill>
                  <a:schemeClr val="tx1"/>
                </a:solidFill>
                <a:latin typeface="Arial" charset="0"/>
              </a:defRPr>
            </a:lvl4pPr>
            <a:lvl5pPr marL="2057400" indent="-228600" defTabSz="955675">
              <a:defRPr sz="2400">
                <a:solidFill>
                  <a:schemeClr val="tx1"/>
                </a:solidFill>
                <a:latin typeface="Arial" charset="0"/>
              </a:defRPr>
            </a:lvl5pPr>
            <a:lvl6pPr marL="2514600" indent="-228600" defTabSz="955675" eaLnBrk="0" fontAlgn="base" hangingPunct="0">
              <a:spcBef>
                <a:spcPct val="0"/>
              </a:spcBef>
              <a:spcAft>
                <a:spcPct val="0"/>
              </a:spcAft>
              <a:defRPr sz="2400">
                <a:solidFill>
                  <a:schemeClr val="tx1"/>
                </a:solidFill>
                <a:latin typeface="Arial" charset="0"/>
              </a:defRPr>
            </a:lvl6pPr>
            <a:lvl7pPr marL="2971800" indent="-228600" defTabSz="955675" eaLnBrk="0" fontAlgn="base" hangingPunct="0">
              <a:spcBef>
                <a:spcPct val="0"/>
              </a:spcBef>
              <a:spcAft>
                <a:spcPct val="0"/>
              </a:spcAft>
              <a:defRPr sz="2400">
                <a:solidFill>
                  <a:schemeClr val="tx1"/>
                </a:solidFill>
                <a:latin typeface="Arial" charset="0"/>
              </a:defRPr>
            </a:lvl7pPr>
            <a:lvl8pPr marL="3429000" indent="-228600" defTabSz="955675" eaLnBrk="0" fontAlgn="base" hangingPunct="0">
              <a:spcBef>
                <a:spcPct val="0"/>
              </a:spcBef>
              <a:spcAft>
                <a:spcPct val="0"/>
              </a:spcAft>
              <a:defRPr sz="2400">
                <a:solidFill>
                  <a:schemeClr val="tx1"/>
                </a:solidFill>
                <a:latin typeface="Arial" charset="0"/>
              </a:defRPr>
            </a:lvl8pPr>
            <a:lvl9pPr marL="3886200" indent="-228600" defTabSz="955675" eaLnBrk="0" fontAlgn="base" hangingPunct="0">
              <a:spcBef>
                <a:spcPct val="0"/>
              </a:spcBef>
              <a:spcAft>
                <a:spcPct val="0"/>
              </a:spcAft>
              <a:defRPr sz="2400">
                <a:solidFill>
                  <a:schemeClr val="tx1"/>
                </a:solidFill>
                <a:latin typeface="Arial" charset="0"/>
              </a:defRPr>
            </a:lvl9pPr>
          </a:lstStyle>
          <a:p>
            <a:fld id="{D7B5C35D-BD8D-4C4D-BCB0-8854A18E7257}" type="slidenum">
              <a:rPr lang="en-US" sz="1400">
                <a:latin typeface="Times New Roman" pitchFamily="18" charset="0"/>
              </a:rPr>
              <a:pPr/>
              <a:t>36</a:t>
            </a:fld>
            <a:endParaRPr lang="en-US" sz="1400">
              <a:latin typeface="Times New Roman" pitchFamily="18" charset="0"/>
            </a:endParaRPr>
          </a:p>
        </p:txBody>
      </p:sp>
      <p:sp>
        <p:nvSpPr>
          <p:cNvPr id="84995" name="Rectangle 2"/>
          <p:cNvSpPr>
            <a:spLocks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lstStyle/>
          <a:p>
            <a:r>
              <a:rPr lang="fr-CH" sz="2400" smtClean="0"/>
              <a:t>Relations d’indétermination, redo slide with more explanations</a:t>
            </a:r>
            <a:endParaRPr lang="en-GB" sz="240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Arial" charset="0"/>
              </a:defRPr>
            </a:lvl1pPr>
            <a:lvl2pPr marL="742950" indent="-285750" defTabSz="955675">
              <a:defRPr sz="2400">
                <a:solidFill>
                  <a:schemeClr val="tx1"/>
                </a:solidFill>
                <a:latin typeface="Arial" charset="0"/>
              </a:defRPr>
            </a:lvl2pPr>
            <a:lvl3pPr marL="1143000" indent="-228600" defTabSz="955675">
              <a:defRPr sz="2400">
                <a:solidFill>
                  <a:schemeClr val="tx1"/>
                </a:solidFill>
                <a:latin typeface="Arial" charset="0"/>
              </a:defRPr>
            </a:lvl3pPr>
            <a:lvl4pPr marL="1600200" indent="-228600" defTabSz="955675">
              <a:defRPr sz="2400">
                <a:solidFill>
                  <a:schemeClr val="tx1"/>
                </a:solidFill>
                <a:latin typeface="Arial" charset="0"/>
              </a:defRPr>
            </a:lvl4pPr>
            <a:lvl5pPr marL="2057400" indent="-228600" defTabSz="955675">
              <a:defRPr sz="2400">
                <a:solidFill>
                  <a:schemeClr val="tx1"/>
                </a:solidFill>
                <a:latin typeface="Arial" charset="0"/>
              </a:defRPr>
            </a:lvl5pPr>
            <a:lvl6pPr marL="2514600" indent="-228600" defTabSz="955675" eaLnBrk="0" fontAlgn="base" hangingPunct="0">
              <a:spcBef>
                <a:spcPct val="0"/>
              </a:spcBef>
              <a:spcAft>
                <a:spcPct val="0"/>
              </a:spcAft>
              <a:defRPr sz="2400">
                <a:solidFill>
                  <a:schemeClr val="tx1"/>
                </a:solidFill>
                <a:latin typeface="Arial" charset="0"/>
              </a:defRPr>
            </a:lvl6pPr>
            <a:lvl7pPr marL="2971800" indent="-228600" defTabSz="955675" eaLnBrk="0" fontAlgn="base" hangingPunct="0">
              <a:spcBef>
                <a:spcPct val="0"/>
              </a:spcBef>
              <a:spcAft>
                <a:spcPct val="0"/>
              </a:spcAft>
              <a:defRPr sz="2400">
                <a:solidFill>
                  <a:schemeClr val="tx1"/>
                </a:solidFill>
                <a:latin typeface="Arial" charset="0"/>
              </a:defRPr>
            </a:lvl7pPr>
            <a:lvl8pPr marL="3429000" indent="-228600" defTabSz="955675" eaLnBrk="0" fontAlgn="base" hangingPunct="0">
              <a:spcBef>
                <a:spcPct val="0"/>
              </a:spcBef>
              <a:spcAft>
                <a:spcPct val="0"/>
              </a:spcAft>
              <a:defRPr sz="2400">
                <a:solidFill>
                  <a:schemeClr val="tx1"/>
                </a:solidFill>
                <a:latin typeface="Arial" charset="0"/>
              </a:defRPr>
            </a:lvl8pPr>
            <a:lvl9pPr marL="3886200" indent="-228600" defTabSz="955675" eaLnBrk="0" fontAlgn="base" hangingPunct="0">
              <a:spcBef>
                <a:spcPct val="0"/>
              </a:spcBef>
              <a:spcAft>
                <a:spcPct val="0"/>
              </a:spcAft>
              <a:defRPr sz="2400">
                <a:solidFill>
                  <a:schemeClr val="tx1"/>
                </a:solidFill>
                <a:latin typeface="Arial" charset="0"/>
              </a:defRPr>
            </a:lvl9pPr>
          </a:lstStyle>
          <a:p>
            <a:fld id="{E029E5A3-1FDB-4AD6-BA84-D6FE78D220FD}" type="slidenum">
              <a:rPr lang="en-US" sz="1400">
                <a:latin typeface="Times New Roman" pitchFamily="18" charset="0"/>
              </a:rPr>
              <a:pPr/>
              <a:t>37</a:t>
            </a:fld>
            <a:endParaRPr lang="en-US" sz="1400">
              <a:latin typeface="Times New Roman" pitchFamily="18" charset="0"/>
            </a:endParaRPr>
          </a:p>
        </p:txBody>
      </p:sp>
      <p:sp>
        <p:nvSpPr>
          <p:cNvPr id="86019" name="Rectangle 2"/>
          <p:cNvSpPr>
            <a:spLocks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lstStyle/>
          <a:p>
            <a:r>
              <a:rPr lang="fr-CH" sz="2400" smtClean="0"/>
              <a:t>Relations d’indétermination, redo slide with more explanations</a:t>
            </a:r>
            <a:endParaRPr lang="en-GB" sz="240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Arial" charset="0"/>
              </a:defRPr>
            </a:lvl1pPr>
            <a:lvl2pPr marL="742950" indent="-285750" defTabSz="955675">
              <a:defRPr sz="2400">
                <a:solidFill>
                  <a:schemeClr val="tx1"/>
                </a:solidFill>
                <a:latin typeface="Arial" charset="0"/>
              </a:defRPr>
            </a:lvl2pPr>
            <a:lvl3pPr marL="1143000" indent="-228600" defTabSz="955675">
              <a:defRPr sz="2400">
                <a:solidFill>
                  <a:schemeClr val="tx1"/>
                </a:solidFill>
                <a:latin typeface="Arial" charset="0"/>
              </a:defRPr>
            </a:lvl3pPr>
            <a:lvl4pPr marL="1600200" indent="-228600" defTabSz="955675">
              <a:defRPr sz="2400">
                <a:solidFill>
                  <a:schemeClr val="tx1"/>
                </a:solidFill>
                <a:latin typeface="Arial" charset="0"/>
              </a:defRPr>
            </a:lvl4pPr>
            <a:lvl5pPr marL="2057400" indent="-228600" defTabSz="955675">
              <a:defRPr sz="2400">
                <a:solidFill>
                  <a:schemeClr val="tx1"/>
                </a:solidFill>
                <a:latin typeface="Arial" charset="0"/>
              </a:defRPr>
            </a:lvl5pPr>
            <a:lvl6pPr marL="2514600" indent="-228600" defTabSz="955675" eaLnBrk="0" fontAlgn="base" hangingPunct="0">
              <a:spcBef>
                <a:spcPct val="0"/>
              </a:spcBef>
              <a:spcAft>
                <a:spcPct val="0"/>
              </a:spcAft>
              <a:defRPr sz="2400">
                <a:solidFill>
                  <a:schemeClr val="tx1"/>
                </a:solidFill>
                <a:latin typeface="Arial" charset="0"/>
              </a:defRPr>
            </a:lvl6pPr>
            <a:lvl7pPr marL="2971800" indent="-228600" defTabSz="955675" eaLnBrk="0" fontAlgn="base" hangingPunct="0">
              <a:spcBef>
                <a:spcPct val="0"/>
              </a:spcBef>
              <a:spcAft>
                <a:spcPct val="0"/>
              </a:spcAft>
              <a:defRPr sz="2400">
                <a:solidFill>
                  <a:schemeClr val="tx1"/>
                </a:solidFill>
                <a:latin typeface="Arial" charset="0"/>
              </a:defRPr>
            </a:lvl7pPr>
            <a:lvl8pPr marL="3429000" indent="-228600" defTabSz="955675" eaLnBrk="0" fontAlgn="base" hangingPunct="0">
              <a:spcBef>
                <a:spcPct val="0"/>
              </a:spcBef>
              <a:spcAft>
                <a:spcPct val="0"/>
              </a:spcAft>
              <a:defRPr sz="2400">
                <a:solidFill>
                  <a:schemeClr val="tx1"/>
                </a:solidFill>
                <a:latin typeface="Arial" charset="0"/>
              </a:defRPr>
            </a:lvl8pPr>
            <a:lvl9pPr marL="3886200" indent="-228600" defTabSz="955675" eaLnBrk="0" fontAlgn="base" hangingPunct="0">
              <a:spcBef>
                <a:spcPct val="0"/>
              </a:spcBef>
              <a:spcAft>
                <a:spcPct val="0"/>
              </a:spcAft>
              <a:defRPr sz="2400">
                <a:solidFill>
                  <a:schemeClr val="tx1"/>
                </a:solidFill>
                <a:latin typeface="Arial" charset="0"/>
              </a:defRPr>
            </a:lvl9pPr>
          </a:lstStyle>
          <a:p>
            <a:fld id="{0A466B78-822A-4F29-A98A-EDEAEB9ECCF5}" type="slidenum">
              <a:rPr lang="en-US" sz="1400">
                <a:latin typeface="Times New Roman" pitchFamily="18" charset="0"/>
              </a:rPr>
              <a:pPr/>
              <a:t>38</a:t>
            </a:fld>
            <a:endParaRPr lang="en-US" sz="1400">
              <a:latin typeface="Times New Roman" pitchFamily="18" charset="0"/>
            </a:endParaRPr>
          </a:p>
        </p:txBody>
      </p:sp>
      <p:sp>
        <p:nvSpPr>
          <p:cNvPr id="87043" name="Rectangle 2"/>
          <p:cNvSpPr>
            <a:spLocks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lstStyle/>
          <a:p>
            <a:r>
              <a:rPr lang="fr-CH" sz="2400" smtClean="0"/>
              <a:t>Relations d’indétermination, redo slide with more explanations</a:t>
            </a:r>
            <a:endParaRPr lang="en-GB" sz="240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Arial" charset="0"/>
              </a:defRPr>
            </a:lvl1pPr>
            <a:lvl2pPr marL="742950" indent="-285750" defTabSz="955675">
              <a:defRPr sz="2400">
                <a:solidFill>
                  <a:schemeClr val="tx1"/>
                </a:solidFill>
                <a:latin typeface="Arial" charset="0"/>
              </a:defRPr>
            </a:lvl2pPr>
            <a:lvl3pPr marL="1143000" indent="-228600" defTabSz="955675">
              <a:defRPr sz="2400">
                <a:solidFill>
                  <a:schemeClr val="tx1"/>
                </a:solidFill>
                <a:latin typeface="Arial" charset="0"/>
              </a:defRPr>
            </a:lvl3pPr>
            <a:lvl4pPr marL="1600200" indent="-228600" defTabSz="955675">
              <a:defRPr sz="2400">
                <a:solidFill>
                  <a:schemeClr val="tx1"/>
                </a:solidFill>
                <a:latin typeface="Arial" charset="0"/>
              </a:defRPr>
            </a:lvl4pPr>
            <a:lvl5pPr marL="2057400" indent="-228600" defTabSz="955675">
              <a:defRPr sz="2400">
                <a:solidFill>
                  <a:schemeClr val="tx1"/>
                </a:solidFill>
                <a:latin typeface="Arial" charset="0"/>
              </a:defRPr>
            </a:lvl5pPr>
            <a:lvl6pPr marL="2514600" indent="-228600" defTabSz="955675" eaLnBrk="0" fontAlgn="base" hangingPunct="0">
              <a:spcBef>
                <a:spcPct val="0"/>
              </a:spcBef>
              <a:spcAft>
                <a:spcPct val="0"/>
              </a:spcAft>
              <a:defRPr sz="2400">
                <a:solidFill>
                  <a:schemeClr val="tx1"/>
                </a:solidFill>
                <a:latin typeface="Arial" charset="0"/>
              </a:defRPr>
            </a:lvl6pPr>
            <a:lvl7pPr marL="2971800" indent="-228600" defTabSz="955675" eaLnBrk="0" fontAlgn="base" hangingPunct="0">
              <a:spcBef>
                <a:spcPct val="0"/>
              </a:spcBef>
              <a:spcAft>
                <a:spcPct val="0"/>
              </a:spcAft>
              <a:defRPr sz="2400">
                <a:solidFill>
                  <a:schemeClr val="tx1"/>
                </a:solidFill>
                <a:latin typeface="Arial" charset="0"/>
              </a:defRPr>
            </a:lvl7pPr>
            <a:lvl8pPr marL="3429000" indent="-228600" defTabSz="955675" eaLnBrk="0" fontAlgn="base" hangingPunct="0">
              <a:spcBef>
                <a:spcPct val="0"/>
              </a:spcBef>
              <a:spcAft>
                <a:spcPct val="0"/>
              </a:spcAft>
              <a:defRPr sz="2400">
                <a:solidFill>
                  <a:schemeClr val="tx1"/>
                </a:solidFill>
                <a:latin typeface="Arial" charset="0"/>
              </a:defRPr>
            </a:lvl8pPr>
            <a:lvl9pPr marL="3886200" indent="-228600" defTabSz="955675" eaLnBrk="0" fontAlgn="base" hangingPunct="0">
              <a:spcBef>
                <a:spcPct val="0"/>
              </a:spcBef>
              <a:spcAft>
                <a:spcPct val="0"/>
              </a:spcAft>
              <a:defRPr sz="2400">
                <a:solidFill>
                  <a:schemeClr val="tx1"/>
                </a:solidFill>
                <a:latin typeface="Arial" charset="0"/>
              </a:defRPr>
            </a:lvl9pPr>
          </a:lstStyle>
          <a:p>
            <a:fld id="{8E7DB3F7-9AF5-4424-BDBC-1C19040416B7}" type="slidenum">
              <a:rPr lang="en-US" sz="1400">
                <a:latin typeface="Times New Roman" pitchFamily="18" charset="0"/>
              </a:rPr>
              <a:pPr/>
              <a:t>39</a:t>
            </a:fld>
            <a:endParaRPr lang="en-US" sz="1400">
              <a:latin typeface="Times New Roman" pitchFamily="18" charset="0"/>
            </a:endParaRPr>
          </a:p>
        </p:txBody>
      </p:sp>
      <p:sp>
        <p:nvSpPr>
          <p:cNvPr id="88067" name="Rectangle 2"/>
          <p:cNvSpPr>
            <a:spLocks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lstStyle/>
          <a:p>
            <a:r>
              <a:rPr lang="fr-CH" sz="2400" smtClean="0"/>
              <a:t>Relations d’indétermination, redo slide with more explanations</a:t>
            </a:r>
            <a:endParaRPr lang="en-GB" sz="240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Arial" charset="0"/>
              </a:defRPr>
            </a:lvl1pPr>
            <a:lvl2pPr marL="742950" indent="-285750" defTabSz="955675">
              <a:defRPr sz="2400">
                <a:solidFill>
                  <a:schemeClr val="tx1"/>
                </a:solidFill>
                <a:latin typeface="Arial" charset="0"/>
              </a:defRPr>
            </a:lvl2pPr>
            <a:lvl3pPr marL="1143000" indent="-228600" defTabSz="955675">
              <a:defRPr sz="2400">
                <a:solidFill>
                  <a:schemeClr val="tx1"/>
                </a:solidFill>
                <a:latin typeface="Arial" charset="0"/>
              </a:defRPr>
            </a:lvl3pPr>
            <a:lvl4pPr marL="1600200" indent="-228600" defTabSz="955675">
              <a:defRPr sz="2400">
                <a:solidFill>
                  <a:schemeClr val="tx1"/>
                </a:solidFill>
                <a:latin typeface="Arial" charset="0"/>
              </a:defRPr>
            </a:lvl4pPr>
            <a:lvl5pPr marL="2057400" indent="-228600" defTabSz="955675">
              <a:defRPr sz="2400">
                <a:solidFill>
                  <a:schemeClr val="tx1"/>
                </a:solidFill>
                <a:latin typeface="Arial" charset="0"/>
              </a:defRPr>
            </a:lvl5pPr>
            <a:lvl6pPr marL="2514600" indent="-228600" defTabSz="955675" eaLnBrk="0" fontAlgn="base" hangingPunct="0">
              <a:spcBef>
                <a:spcPct val="0"/>
              </a:spcBef>
              <a:spcAft>
                <a:spcPct val="0"/>
              </a:spcAft>
              <a:defRPr sz="2400">
                <a:solidFill>
                  <a:schemeClr val="tx1"/>
                </a:solidFill>
                <a:latin typeface="Arial" charset="0"/>
              </a:defRPr>
            </a:lvl6pPr>
            <a:lvl7pPr marL="2971800" indent="-228600" defTabSz="955675" eaLnBrk="0" fontAlgn="base" hangingPunct="0">
              <a:spcBef>
                <a:spcPct val="0"/>
              </a:spcBef>
              <a:spcAft>
                <a:spcPct val="0"/>
              </a:spcAft>
              <a:defRPr sz="2400">
                <a:solidFill>
                  <a:schemeClr val="tx1"/>
                </a:solidFill>
                <a:latin typeface="Arial" charset="0"/>
              </a:defRPr>
            </a:lvl7pPr>
            <a:lvl8pPr marL="3429000" indent="-228600" defTabSz="955675" eaLnBrk="0" fontAlgn="base" hangingPunct="0">
              <a:spcBef>
                <a:spcPct val="0"/>
              </a:spcBef>
              <a:spcAft>
                <a:spcPct val="0"/>
              </a:spcAft>
              <a:defRPr sz="2400">
                <a:solidFill>
                  <a:schemeClr val="tx1"/>
                </a:solidFill>
                <a:latin typeface="Arial" charset="0"/>
              </a:defRPr>
            </a:lvl8pPr>
            <a:lvl9pPr marL="3886200" indent="-228600" defTabSz="955675" eaLnBrk="0" fontAlgn="base" hangingPunct="0">
              <a:spcBef>
                <a:spcPct val="0"/>
              </a:spcBef>
              <a:spcAft>
                <a:spcPct val="0"/>
              </a:spcAft>
              <a:defRPr sz="2400">
                <a:solidFill>
                  <a:schemeClr val="tx1"/>
                </a:solidFill>
                <a:latin typeface="Arial" charset="0"/>
              </a:defRPr>
            </a:lvl9pPr>
          </a:lstStyle>
          <a:p>
            <a:fld id="{C2B5CDC2-3158-4B5E-9BB4-69B19729BAC3}" type="slidenum">
              <a:rPr lang="en-US" sz="1400">
                <a:latin typeface="Times New Roman" pitchFamily="18" charset="0"/>
              </a:rPr>
              <a:pPr/>
              <a:t>40</a:t>
            </a:fld>
            <a:endParaRPr lang="en-US" sz="1400">
              <a:latin typeface="Times New Roman" pitchFamily="18" charset="0"/>
            </a:endParaRPr>
          </a:p>
        </p:txBody>
      </p:sp>
      <p:sp>
        <p:nvSpPr>
          <p:cNvPr id="89091" name="Rectangle 2"/>
          <p:cNvSpPr>
            <a:spLocks noChangeArrowheads="1" noTextEdit="1"/>
          </p:cNvSpPr>
          <p:nvPr>
            <p:ph type="sldImg"/>
          </p:nvPr>
        </p:nvSpPr>
        <p:spPr>
          <a:xfrm>
            <a:off x="993775" y="769938"/>
            <a:ext cx="5113338" cy="3835400"/>
          </a:xfrm>
          <a:ln/>
        </p:spPr>
      </p:sp>
      <p:sp>
        <p:nvSpPr>
          <p:cNvPr id="89092" name="Rectangle 3"/>
          <p:cNvSpPr>
            <a:spLocks noGrp="1" noChangeArrowheads="1"/>
          </p:cNvSpPr>
          <p:nvPr>
            <p:ph type="body" idx="1"/>
          </p:nvPr>
        </p:nvSpPr>
        <p:spPr>
          <a:xfrm>
            <a:off x="946150" y="4860925"/>
            <a:ext cx="5207000"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z="240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Arial" charset="0"/>
              </a:defRPr>
            </a:lvl1pPr>
            <a:lvl2pPr marL="742950" indent="-285750" defTabSz="955675">
              <a:defRPr sz="2400">
                <a:solidFill>
                  <a:schemeClr val="tx1"/>
                </a:solidFill>
                <a:latin typeface="Arial" charset="0"/>
              </a:defRPr>
            </a:lvl2pPr>
            <a:lvl3pPr marL="1143000" indent="-228600" defTabSz="955675">
              <a:defRPr sz="2400">
                <a:solidFill>
                  <a:schemeClr val="tx1"/>
                </a:solidFill>
                <a:latin typeface="Arial" charset="0"/>
              </a:defRPr>
            </a:lvl3pPr>
            <a:lvl4pPr marL="1600200" indent="-228600" defTabSz="955675">
              <a:defRPr sz="2400">
                <a:solidFill>
                  <a:schemeClr val="tx1"/>
                </a:solidFill>
                <a:latin typeface="Arial" charset="0"/>
              </a:defRPr>
            </a:lvl4pPr>
            <a:lvl5pPr marL="2057400" indent="-228600" defTabSz="955675">
              <a:defRPr sz="2400">
                <a:solidFill>
                  <a:schemeClr val="tx1"/>
                </a:solidFill>
                <a:latin typeface="Arial" charset="0"/>
              </a:defRPr>
            </a:lvl5pPr>
            <a:lvl6pPr marL="2514600" indent="-228600" defTabSz="955675" eaLnBrk="0" fontAlgn="base" hangingPunct="0">
              <a:spcBef>
                <a:spcPct val="0"/>
              </a:spcBef>
              <a:spcAft>
                <a:spcPct val="0"/>
              </a:spcAft>
              <a:defRPr sz="2400">
                <a:solidFill>
                  <a:schemeClr val="tx1"/>
                </a:solidFill>
                <a:latin typeface="Arial" charset="0"/>
              </a:defRPr>
            </a:lvl6pPr>
            <a:lvl7pPr marL="2971800" indent="-228600" defTabSz="955675" eaLnBrk="0" fontAlgn="base" hangingPunct="0">
              <a:spcBef>
                <a:spcPct val="0"/>
              </a:spcBef>
              <a:spcAft>
                <a:spcPct val="0"/>
              </a:spcAft>
              <a:defRPr sz="2400">
                <a:solidFill>
                  <a:schemeClr val="tx1"/>
                </a:solidFill>
                <a:latin typeface="Arial" charset="0"/>
              </a:defRPr>
            </a:lvl7pPr>
            <a:lvl8pPr marL="3429000" indent="-228600" defTabSz="955675" eaLnBrk="0" fontAlgn="base" hangingPunct="0">
              <a:spcBef>
                <a:spcPct val="0"/>
              </a:spcBef>
              <a:spcAft>
                <a:spcPct val="0"/>
              </a:spcAft>
              <a:defRPr sz="2400">
                <a:solidFill>
                  <a:schemeClr val="tx1"/>
                </a:solidFill>
                <a:latin typeface="Arial" charset="0"/>
              </a:defRPr>
            </a:lvl8pPr>
            <a:lvl9pPr marL="3886200" indent="-228600" defTabSz="955675" eaLnBrk="0" fontAlgn="base" hangingPunct="0">
              <a:spcBef>
                <a:spcPct val="0"/>
              </a:spcBef>
              <a:spcAft>
                <a:spcPct val="0"/>
              </a:spcAft>
              <a:defRPr sz="2400">
                <a:solidFill>
                  <a:schemeClr val="tx1"/>
                </a:solidFill>
                <a:latin typeface="Arial" charset="0"/>
              </a:defRPr>
            </a:lvl9pPr>
          </a:lstStyle>
          <a:p>
            <a:fld id="{278647A0-C326-481A-AEC1-5FEA5077F680}" type="slidenum">
              <a:rPr lang="en-US" sz="1400">
                <a:latin typeface="Times New Roman" pitchFamily="18" charset="0"/>
              </a:rPr>
              <a:pPr/>
              <a:t>41</a:t>
            </a:fld>
            <a:endParaRPr lang="en-US" sz="1400">
              <a:latin typeface="Times New Roman" pitchFamily="18" charset="0"/>
            </a:endParaRPr>
          </a:p>
        </p:txBody>
      </p:sp>
      <p:sp>
        <p:nvSpPr>
          <p:cNvPr id="90115" name="Rectangle 2"/>
          <p:cNvSpPr>
            <a:spLocks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lstStyle/>
          <a:p>
            <a:endParaRPr lang="en-GB" sz="24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Arial" charset="0"/>
              </a:defRPr>
            </a:lvl1pPr>
            <a:lvl2pPr marL="742950" indent="-285750" defTabSz="955675">
              <a:defRPr sz="2400">
                <a:solidFill>
                  <a:schemeClr val="tx1"/>
                </a:solidFill>
                <a:latin typeface="Arial" charset="0"/>
              </a:defRPr>
            </a:lvl2pPr>
            <a:lvl3pPr marL="1143000" indent="-228600" defTabSz="955675">
              <a:defRPr sz="2400">
                <a:solidFill>
                  <a:schemeClr val="tx1"/>
                </a:solidFill>
                <a:latin typeface="Arial" charset="0"/>
              </a:defRPr>
            </a:lvl3pPr>
            <a:lvl4pPr marL="1600200" indent="-228600" defTabSz="955675">
              <a:defRPr sz="2400">
                <a:solidFill>
                  <a:schemeClr val="tx1"/>
                </a:solidFill>
                <a:latin typeface="Arial" charset="0"/>
              </a:defRPr>
            </a:lvl4pPr>
            <a:lvl5pPr marL="2057400" indent="-228600" defTabSz="955675">
              <a:defRPr sz="2400">
                <a:solidFill>
                  <a:schemeClr val="tx1"/>
                </a:solidFill>
                <a:latin typeface="Arial" charset="0"/>
              </a:defRPr>
            </a:lvl5pPr>
            <a:lvl6pPr marL="2514600" indent="-228600" defTabSz="955675" eaLnBrk="0" fontAlgn="base" hangingPunct="0">
              <a:spcBef>
                <a:spcPct val="0"/>
              </a:spcBef>
              <a:spcAft>
                <a:spcPct val="0"/>
              </a:spcAft>
              <a:defRPr sz="2400">
                <a:solidFill>
                  <a:schemeClr val="tx1"/>
                </a:solidFill>
                <a:latin typeface="Arial" charset="0"/>
              </a:defRPr>
            </a:lvl6pPr>
            <a:lvl7pPr marL="2971800" indent="-228600" defTabSz="955675" eaLnBrk="0" fontAlgn="base" hangingPunct="0">
              <a:spcBef>
                <a:spcPct val="0"/>
              </a:spcBef>
              <a:spcAft>
                <a:spcPct val="0"/>
              </a:spcAft>
              <a:defRPr sz="2400">
                <a:solidFill>
                  <a:schemeClr val="tx1"/>
                </a:solidFill>
                <a:latin typeface="Arial" charset="0"/>
              </a:defRPr>
            </a:lvl7pPr>
            <a:lvl8pPr marL="3429000" indent="-228600" defTabSz="955675" eaLnBrk="0" fontAlgn="base" hangingPunct="0">
              <a:spcBef>
                <a:spcPct val="0"/>
              </a:spcBef>
              <a:spcAft>
                <a:spcPct val="0"/>
              </a:spcAft>
              <a:defRPr sz="2400">
                <a:solidFill>
                  <a:schemeClr val="tx1"/>
                </a:solidFill>
                <a:latin typeface="Arial" charset="0"/>
              </a:defRPr>
            </a:lvl8pPr>
            <a:lvl9pPr marL="3886200" indent="-228600" defTabSz="955675" eaLnBrk="0" fontAlgn="base" hangingPunct="0">
              <a:spcBef>
                <a:spcPct val="0"/>
              </a:spcBef>
              <a:spcAft>
                <a:spcPct val="0"/>
              </a:spcAft>
              <a:defRPr sz="2400">
                <a:solidFill>
                  <a:schemeClr val="tx1"/>
                </a:solidFill>
                <a:latin typeface="Arial" charset="0"/>
              </a:defRPr>
            </a:lvl9pPr>
          </a:lstStyle>
          <a:p>
            <a:fld id="{AAFD17BF-21CD-4B3E-BA15-F8251B04238B}" type="slidenum">
              <a:rPr lang="en-US" sz="1400">
                <a:latin typeface="Times New Roman" pitchFamily="18" charset="0"/>
              </a:rPr>
              <a:pPr/>
              <a:t>4</a:t>
            </a:fld>
            <a:endParaRPr lang="en-US" sz="1400">
              <a:latin typeface="Times New Roman" pitchFamily="18" charset="0"/>
            </a:endParaRPr>
          </a:p>
        </p:txBody>
      </p:sp>
      <p:sp>
        <p:nvSpPr>
          <p:cNvPr id="54275" name="Rectangle 2"/>
          <p:cNvSpPr>
            <a:spLocks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lstStyle/>
          <a:p>
            <a:endParaRPr lang="en-GB" sz="240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Arial" charset="0"/>
              </a:defRPr>
            </a:lvl1pPr>
            <a:lvl2pPr marL="742950" indent="-285750" defTabSz="955675">
              <a:defRPr sz="2400">
                <a:solidFill>
                  <a:schemeClr val="tx1"/>
                </a:solidFill>
                <a:latin typeface="Arial" charset="0"/>
              </a:defRPr>
            </a:lvl2pPr>
            <a:lvl3pPr marL="1143000" indent="-228600" defTabSz="955675">
              <a:defRPr sz="2400">
                <a:solidFill>
                  <a:schemeClr val="tx1"/>
                </a:solidFill>
                <a:latin typeface="Arial" charset="0"/>
              </a:defRPr>
            </a:lvl3pPr>
            <a:lvl4pPr marL="1600200" indent="-228600" defTabSz="955675">
              <a:defRPr sz="2400">
                <a:solidFill>
                  <a:schemeClr val="tx1"/>
                </a:solidFill>
                <a:latin typeface="Arial" charset="0"/>
              </a:defRPr>
            </a:lvl4pPr>
            <a:lvl5pPr marL="2057400" indent="-228600" defTabSz="955675">
              <a:defRPr sz="2400">
                <a:solidFill>
                  <a:schemeClr val="tx1"/>
                </a:solidFill>
                <a:latin typeface="Arial" charset="0"/>
              </a:defRPr>
            </a:lvl5pPr>
            <a:lvl6pPr marL="2514600" indent="-228600" defTabSz="955675" eaLnBrk="0" fontAlgn="base" hangingPunct="0">
              <a:spcBef>
                <a:spcPct val="0"/>
              </a:spcBef>
              <a:spcAft>
                <a:spcPct val="0"/>
              </a:spcAft>
              <a:defRPr sz="2400">
                <a:solidFill>
                  <a:schemeClr val="tx1"/>
                </a:solidFill>
                <a:latin typeface="Arial" charset="0"/>
              </a:defRPr>
            </a:lvl6pPr>
            <a:lvl7pPr marL="2971800" indent="-228600" defTabSz="955675" eaLnBrk="0" fontAlgn="base" hangingPunct="0">
              <a:spcBef>
                <a:spcPct val="0"/>
              </a:spcBef>
              <a:spcAft>
                <a:spcPct val="0"/>
              </a:spcAft>
              <a:defRPr sz="2400">
                <a:solidFill>
                  <a:schemeClr val="tx1"/>
                </a:solidFill>
                <a:latin typeface="Arial" charset="0"/>
              </a:defRPr>
            </a:lvl7pPr>
            <a:lvl8pPr marL="3429000" indent="-228600" defTabSz="955675" eaLnBrk="0" fontAlgn="base" hangingPunct="0">
              <a:spcBef>
                <a:spcPct val="0"/>
              </a:spcBef>
              <a:spcAft>
                <a:spcPct val="0"/>
              </a:spcAft>
              <a:defRPr sz="2400">
                <a:solidFill>
                  <a:schemeClr val="tx1"/>
                </a:solidFill>
                <a:latin typeface="Arial" charset="0"/>
              </a:defRPr>
            </a:lvl8pPr>
            <a:lvl9pPr marL="3886200" indent="-228600" defTabSz="955675" eaLnBrk="0" fontAlgn="base" hangingPunct="0">
              <a:spcBef>
                <a:spcPct val="0"/>
              </a:spcBef>
              <a:spcAft>
                <a:spcPct val="0"/>
              </a:spcAft>
              <a:defRPr sz="2400">
                <a:solidFill>
                  <a:schemeClr val="tx1"/>
                </a:solidFill>
                <a:latin typeface="Arial" charset="0"/>
              </a:defRPr>
            </a:lvl9pPr>
          </a:lstStyle>
          <a:p>
            <a:fld id="{E6D95C49-A008-414F-A10F-1542C3BF4596}" type="slidenum">
              <a:rPr lang="en-US" sz="1400">
                <a:latin typeface="Times New Roman" pitchFamily="18" charset="0"/>
              </a:rPr>
              <a:pPr/>
              <a:t>42</a:t>
            </a:fld>
            <a:endParaRPr lang="en-US" sz="1400">
              <a:latin typeface="Times New Roman" pitchFamily="18" charset="0"/>
            </a:endParaRPr>
          </a:p>
        </p:txBody>
      </p:sp>
      <p:sp>
        <p:nvSpPr>
          <p:cNvPr id="91139" name="Rectangle 2"/>
          <p:cNvSpPr>
            <a:spLocks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z="200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Arial" charset="0"/>
              </a:defRPr>
            </a:lvl1pPr>
            <a:lvl2pPr marL="742950" indent="-285750" defTabSz="955675">
              <a:defRPr sz="2400">
                <a:solidFill>
                  <a:schemeClr val="tx1"/>
                </a:solidFill>
                <a:latin typeface="Arial" charset="0"/>
              </a:defRPr>
            </a:lvl2pPr>
            <a:lvl3pPr marL="1143000" indent="-228600" defTabSz="955675">
              <a:defRPr sz="2400">
                <a:solidFill>
                  <a:schemeClr val="tx1"/>
                </a:solidFill>
                <a:latin typeface="Arial" charset="0"/>
              </a:defRPr>
            </a:lvl3pPr>
            <a:lvl4pPr marL="1600200" indent="-228600" defTabSz="955675">
              <a:defRPr sz="2400">
                <a:solidFill>
                  <a:schemeClr val="tx1"/>
                </a:solidFill>
                <a:latin typeface="Arial" charset="0"/>
              </a:defRPr>
            </a:lvl4pPr>
            <a:lvl5pPr marL="2057400" indent="-228600" defTabSz="955675">
              <a:defRPr sz="2400">
                <a:solidFill>
                  <a:schemeClr val="tx1"/>
                </a:solidFill>
                <a:latin typeface="Arial" charset="0"/>
              </a:defRPr>
            </a:lvl5pPr>
            <a:lvl6pPr marL="2514600" indent="-228600" defTabSz="955675" eaLnBrk="0" fontAlgn="base" hangingPunct="0">
              <a:spcBef>
                <a:spcPct val="0"/>
              </a:spcBef>
              <a:spcAft>
                <a:spcPct val="0"/>
              </a:spcAft>
              <a:defRPr sz="2400">
                <a:solidFill>
                  <a:schemeClr val="tx1"/>
                </a:solidFill>
                <a:latin typeface="Arial" charset="0"/>
              </a:defRPr>
            </a:lvl6pPr>
            <a:lvl7pPr marL="2971800" indent="-228600" defTabSz="955675" eaLnBrk="0" fontAlgn="base" hangingPunct="0">
              <a:spcBef>
                <a:spcPct val="0"/>
              </a:spcBef>
              <a:spcAft>
                <a:spcPct val="0"/>
              </a:spcAft>
              <a:defRPr sz="2400">
                <a:solidFill>
                  <a:schemeClr val="tx1"/>
                </a:solidFill>
                <a:latin typeface="Arial" charset="0"/>
              </a:defRPr>
            </a:lvl7pPr>
            <a:lvl8pPr marL="3429000" indent="-228600" defTabSz="955675" eaLnBrk="0" fontAlgn="base" hangingPunct="0">
              <a:spcBef>
                <a:spcPct val="0"/>
              </a:spcBef>
              <a:spcAft>
                <a:spcPct val="0"/>
              </a:spcAft>
              <a:defRPr sz="2400">
                <a:solidFill>
                  <a:schemeClr val="tx1"/>
                </a:solidFill>
                <a:latin typeface="Arial" charset="0"/>
              </a:defRPr>
            </a:lvl8pPr>
            <a:lvl9pPr marL="3886200" indent="-228600" defTabSz="955675" eaLnBrk="0" fontAlgn="base" hangingPunct="0">
              <a:spcBef>
                <a:spcPct val="0"/>
              </a:spcBef>
              <a:spcAft>
                <a:spcPct val="0"/>
              </a:spcAft>
              <a:defRPr sz="2400">
                <a:solidFill>
                  <a:schemeClr val="tx1"/>
                </a:solidFill>
                <a:latin typeface="Arial" charset="0"/>
              </a:defRPr>
            </a:lvl9pPr>
          </a:lstStyle>
          <a:p>
            <a:fld id="{6D00F4B1-90F8-4EC1-A04D-0BCBB4F0E91A}" type="slidenum">
              <a:rPr lang="en-US" sz="1400">
                <a:latin typeface="Times New Roman" pitchFamily="18" charset="0"/>
              </a:rPr>
              <a:pPr/>
              <a:t>43</a:t>
            </a:fld>
            <a:endParaRPr lang="en-US" sz="1400">
              <a:latin typeface="Times New Roman" pitchFamily="18" charset="0"/>
            </a:endParaRPr>
          </a:p>
        </p:txBody>
      </p:sp>
      <p:sp>
        <p:nvSpPr>
          <p:cNvPr id="92163" name="Rectangle 2"/>
          <p:cNvSpPr>
            <a:spLocks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H" sz="2400" smtClean="0"/>
              <a:t>Parois impénétrables, espace unidimensionnel, puits carré infiniment profond, conditions aux limites,particule dans une boite à une dimension</a:t>
            </a:r>
            <a:endParaRPr lang="en-GB" sz="240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Arial" charset="0"/>
              </a:defRPr>
            </a:lvl1pPr>
            <a:lvl2pPr marL="742950" indent="-285750" defTabSz="955675">
              <a:defRPr sz="2400">
                <a:solidFill>
                  <a:schemeClr val="tx1"/>
                </a:solidFill>
                <a:latin typeface="Arial" charset="0"/>
              </a:defRPr>
            </a:lvl2pPr>
            <a:lvl3pPr marL="1143000" indent="-228600" defTabSz="955675">
              <a:defRPr sz="2400">
                <a:solidFill>
                  <a:schemeClr val="tx1"/>
                </a:solidFill>
                <a:latin typeface="Arial" charset="0"/>
              </a:defRPr>
            </a:lvl3pPr>
            <a:lvl4pPr marL="1600200" indent="-228600" defTabSz="955675">
              <a:defRPr sz="2400">
                <a:solidFill>
                  <a:schemeClr val="tx1"/>
                </a:solidFill>
                <a:latin typeface="Arial" charset="0"/>
              </a:defRPr>
            </a:lvl4pPr>
            <a:lvl5pPr marL="2057400" indent="-228600" defTabSz="955675">
              <a:defRPr sz="2400">
                <a:solidFill>
                  <a:schemeClr val="tx1"/>
                </a:solidFill>
                <a:latin typeface="Arial" charset="0"/>
              </a:defRPr>
            </a:lvl5pPr>
            <a:lvl6pPr marL="2514600" indent="-228600" defTabSz="955675" eaLnBrk="0" fontAlgn="base" hangingPunct="0">
              <a:spcBef>
                <a:spcPct val="0"/>
              </a:spcBef>
              <a:spcAft>
                <a:spcPct val="0"/>
              </a:spcAft>
              <a:defRPr sz="2400">
                <a:solidFill>
                  <a:schemeClr val="tx1"/>
                </a:solidFill>
                <a:latin typeface="Arial" charset="0"/>
              </a:defRPr>
            </a:lvl6pPr>
            <a:lvl7pPr marL="2971800" indent="-228600" defTabSz="955675" eaLnBrk="0" fontAlgn="base" hangingPunct="0">
              <a:spcBef>
                <a:spcPct val="0"/>
              </a:spcBef>
              <a:spcAft>
                <a:spcPct val="0"/>
              </a:spcAft>
              <a:defRPr sz="2400">
                <a:solidFill>
                  <a:schemeClr val="tx1"/>
                </a:solidFill>
                <a:latin typeface="Arial" charset="0"/>
              </a:defRPr>
            </a:lvl7pPr>
            <a:lvl8pPr marL="3429000" indent="-228600" defTabSz="955675" eaLnBrk="0" fontAlgn="base" hangingPunct="0">
              <a:spcBef>
                <a:spcPct val="0"/>
              </a:spcBef>
              <a:spcAft>
                <a:spcPct val="0"/>
              </a:spcAft>
              <a:defRPr sz="2400">
                <a:solidFill>
                  <a:schemeClr val="tx1"/>
                </a:solidFill>
                <a:latin typeface="Arial" charset="0"/>
              </a:defRPr>
            </a:lvl8pPr>
            <a:lvl9pPr marL="3886200" indent="-228600" defTabSz="955675" eaLnBrk="0" fontAlgn="base" hangingPunct="0">
              <a:spcBef>
                <a:spcPct val="0"/>
              </a:spcBef>
              <a:spcAft>
                <a:spcPct val="0"/>
              </a:spcAft>
              <a:defRPr sz="2400">
                <a:solidFill>
                  <a:schemeClr val="tx1"/>
                </a:solidFill>
                <a:latin typeface="Arial" charset="0"/>
              </a:defRPr>
            </a:lvl9pPr>
          </a:lstStyle>
          <a:p>
            <a:fld id="{D7F70BAB-DC0A-4AC8-86D5-CD1D742266F1}" type="slidenum">
              <a:rPr lang="en-US" sz="1400">
                <a:latin typeface="Times New Roman" pitchFamily="18" charset="0"/>
              </a:rPr>
              <a:pPr/>
              <a:t>44</a:t>
            </a:fld>
            <a:endParaRPr lang="en-US" sz="1400">
              <a:latin typeface="Times New Roman" pitchFamily="18" charset="0"/>
            </a:endParaRPr>
          </a:p>
        </p:txBody>
      </p:sp>
      <p:sp>
        <p:nvSpPr>
          <p:cNvPr id="93187" name="Rectangle 2"/>
          <p:cNvSpPr>
            <a:spLocks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z="200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Arial" charset="0"/>
              </a:defRPr>
            </a:lvl1pPr>
            <a:lvl2pPr marL="742950" indent="-285750" defTabSz="955675">
              <a:defRPr sz="2400">
                <a:solidFill>
                  <a:schemeClr val="tx1"/>
                </a:solidFill>
                <a:latin typeface="Arial" charset="0"/>
              </a:defRPr>
            </a:lvl2pPr>
            <a:lvl3pPr marL="1143000" indent="-228600" defTabSz="955675">
              <a:defRPr sz="2400">
                <a:solidFill>
                  <a:schemeClr val="tx1"/>
                </a:solidFill>
                <a:latin typeface="Arial" charset="0"/>
              </a:defRPr>
            </a:lvl3pPr>
            <a:lvl4pPr marL="1600200" indent="-228600" defTabSz="955675">
              <a:defRPr sz="2400">
                <a:solidFill>
                  <a:schemeClr val="tx1"/>
                </a:solidFill>
                <a:latin typeface="Arial" charset="0"/>
              </a:defRPr>
            </a:lvl4pPr>
            <a:lvl5pPr marL="2057400" indent="-228600" defTabSz="955675">
              <a:defRPr sz="2400">
                <a:solidFill>
                  <a:schemeClr val="tx1"/>
                </a:solidFill>
                <a:latin typeface="Arial" charset="0"/>
              </a:defRPr>
            </a:lvl5pPr>
            <a:lvl6pPr marL="2514600" indent="-228600" defTabSz="955675" eaLnBrk="0" fontAlgn="base" hangingPunct="0">
              <a:spcBef>
                <a:spcPct val="0"/>
              </a:spcBef>
              <a:spcAft>
                <a:spcPct val="0"/>
              </a:spcAft>
              <a:defRPr sz="2400">
                <a:solidFill>
                  <a:schemeClr val="tx1"/>
                </a:solidFill>
                <a:latin typeface="Arial" charset="0"/>
              </a:defRPr>
            </a:lvl6pPr>
            <a:lvl7pPr marL="2971800" indent="-228600" defTabSz="955675" eaLnBrk="0" fontAlgn="base" hangingPunct="0">
              <a:spcBef>
                <a:spcPct val="0"/>
              </a:spcBef>
              <a:spcAft>
                <a:spcPct val="0"/>
              </a:spcAft>
              <a:defRPr sz="2400">
                <a:solidFill>
                  <a:schemeClr val="tx1"/>
                </a:solidFill>
                <a:latin typeface="Arial" charset="0"/>
              </a:defRPr>
            </a:lvl7pPr>
            <a:lvl8pPr marL="3429000" indent="-228600" defTabSz="955675" eaLnBrk="0" fontAlgn="base" hangingPunct="0">
              <a:spcBef>
                <a:spcPct val="0"/>
              </a:spcBef>
              <a:spcAft>
                <a:spcPct val="0"/>
              </a:spcAft>
              <a:defRPr sz="2400">
                <a:solidFill>
                  <a:schemeClr val="tx1"/>
                </a:solidFill>
                <a:latin typeface="Arial" charset="0"/>
              </a:defRPr>
            </a:lvl8pPr>
            <a:lvl9pPr marL="3886200" indent="-228600" defTabSz="955675" eaLnBrk="0" fontAlgn="base" hangingPunct="0">
              <a:spcBef>
                <a:spcPct val="0"/>
              </a:spcBef>
              <a:spcAft>
                <a:spcPct val="0"/>
              </a:spcAft>
              <a:defRPr sz="2400">
                <a:solidFill>
                  <a:schemeClr val="tx1"/>
                </a:solidFill>
                <a:latin typeface="Arial" charset="0"/>
              </a:defRPr>
            </a:lvl9pPr>
          </a:lstStyle>
          <a:p>
            <a:fld id="{C9362B58-BF8E-4DB4-B267-39D1C0B24B8D}" type="slidenum">
              <a:rPr lang="en-US" sz="1400">
                <a:latin typeface="Times New Roman" pitchFamily="18" charset="0"/>
              </a:rPr>
              <a:pPr/>
              <a:t>45</a:t>
            </a:fld>
            <a:endParaRPr lang="en-US" sz="1400">
              <a:latin typeface="Times New Roman" pitchFamily="18" charset="0"/>
            </a:endParaRPr>
          </a:p>
        </p:txBody>
      </p:sp>
      <p:sp>
        <p:nvSpPr>
          <p:cNvPr id="94211" name="Rectangle 2"/>
          <p:cNvSpPr>
            <a:spLocks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endParaRPr lang="en-GB"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Arial" charset="0"/>
              </a:defRPr>
            </a:lvl1pPr>
            <a:lvl2pPr marL="742950" indent="-285750" defTabSz="955675">
              <a:defRPr sz="2400">
                <a:solidFill>
                  <a:schemeClr val="tx1"/>
                </a:solidFill>
                <a:latin typeface="Arial" charset="0"/>
              </a:defRPr>
            </a:lvl2pPr>
            <a:lvl3pPr marL="1143000" indent="-228600" defTabSz="955675">
              <a:defRPr sz="2400">
                <a:solidFill>
                  <a:schemeClr val="tx1"/>
                </a:solidFill>
                <a:latin typeface="Arial" charset="0"/>
              </a:defRPr>
            </a:lvl3pPr>
            <a:lvl4pPr marL="1600200" indent="-228600" defTabSz="955675">
              <a:defRPr sz="2400">
                <a:solidFill>
                  <a:schemeClr val="tx1"/>
                </a:solidFill>
                <a:latin typeface="Arial" charset="0"/>
              </a:defRPr>
            </a:lvl4pPr>
            <a:lvl5pPr marL="2057400" indent="-228600" defTabSz="955675">
              <a:defRPr sz="2400">
                <a:solidFill>
                  <a:schemeClr val="tx1"/>
                </a:solidFill>
                <a:latin typeface="Arial" charset="0"/>
              </a:defRPr>
            </a:lvl5pPr>
            <a:lvl6pPr marL="2514600" indent="-228600" defTabSz="955675" eaLnBrk="0" fontAlgn="base" hangingPunct="0">
              <a:spcBef>
                <a:spcPct val="0"/>
              </a:spcBef>
              <a:spcAft>
                <a:spcPct val="0"/>
              </a:spcAft>
              <a:defRPr sz="2400">
                <a:solidFill>
                  <a:schemeClr val="tx1"/>
                </a:solidFill>
                <a:latin typeface="Arial" charset="0"/>
              </a:defRPr>
            </a:lvl6pPr>
            <a:lvl7pPr marL="2971800" indent="-228600" defTabSz="955675" eaLnBrk="0" fontAlgn="base" hangingPunct="0">
              <a:spcBef>
                <a:spcPct val="0"/>
              </a:spcBef>
              <a:spcAft>
                <a:spcPct val="0"/>
              </a:spcAft>
              <a:defRPr sz="2400">
                <a:solidFill>
                  <a:schemeClr val="tx1"/>
                </a:solidFill>
                <a:latin typeface="Arial" charset="0"/>
              </a:defRPr>
            </a:lvl7pPr>
            <a:lvl8pPr marL="3429000" indent="-228600" defTabSz="955675" eaLnBrk="0" fontAlgn="base" hangingPunct="0">
              <a:spcBef>
                <a:spcPct val="0"/>
              </a:spcBef>
              <a:spcAft>
                <a:spcPct val="0"/>
              </a:spcAft>
              <a:defRPr sz="2400">
                <a:solidFill>
                  <a:schemeClr val="tx1"/>
                </a:solidFill>
                <a:latin typeface="Arial" charset="0"/>
              </a:defRPr>
            </a:lvl8pPr>
            <a:lvl9pPr marL="3886200" indent="-228600" defTabSz="955675" eaLnBrk="0" fontAlgn="base" hangingPunct="0">
              <a:spcBef>
                <a:spcPct val="0"/>
              </a:spcBef>
              <a:spcAft>
                <a:spcPct val="0"/>
              </a:spcAft>
              <a:defRPr sz="2400">
                <a:solidFill>
                  <a:schemeClr val="tx1"/>
                </a:solidFill>
                <a:latin typeface="Arial" charset="0"/>
              </a:defRPr>
            </a:lvl9pPr>
          </a:lstStyle>
          <a:p>
            <a:fld id="{CE44CE3E-BFBB-4A04-8E0E-5A95B0CF3EEF}" type="slidenum">
              <a:rPr lang="en-US" sz="1400">
                <a:latin typeface="Times New Roman" pitchFamily="18" charset="0"/>
              </a:rPr>
              <a:pPr/>
              <a:t>46</a:t>
            </a:fld>
            <a:endParaRPr lang="en-US" sz="1400">
              <a:latin typeface="Times New Roman" pitchFamily="18" charset="0"/>
            </a:endParaRPr>
          </a:p>
        </p:txBody>
      </p:sp>
      <p:sp>
        <p:nvSpPr>
          <p:cNvPr id="95235" name="Rectangle 2"/>
          <p:cNvSpPr>
            <a:spLocks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z="24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Arial" charset="0"/>
              </a:defRPr>
            </a:lvl1pPr>
            <a:lvl2pPr marL="742950" indent="-285750" defTabSz="955675">
              <a:defRPr sz="2400">
                <a:solidFill>
                  <a:schemeClr val="tx1"/>
                </a:solidFill>
                <a:latin typeface="Arial" charset="0"/>
              </a:defRPr>
            </a:lvl2pPr>
            <a:lvl3pPr marL="1143000" indent="-228600" defTabSz="955675">
              <a:defRPr sz="2400">
                <a:solidFill>
                  <a:schemeClr val="tx1"/>
                </a:solidFill>
                <a:latin typeface="Arial" charset="0"/>
              </a:defRPr>
            </a:lvl3pPr>
            <a:lvl4pPr marL="1600200" indent="-228600" defTabSz="955675">
              <a:defRPr sz="2400">
                <a:solidFill>
                  <a:schemeClr val="tx1"/>
                </a:solidFill>
                <a:latin typeface="Arial" charset="0"/>
              </a:defRPr>
            </a:lvl4pPr>
            <a:lvl5pPr marL="2057400" indent="-228600" defTabSz="955675">
              <a:defRPr sz="2400">
                <a:solidFill>
                  <a:schemeClr val="tx1"/>
                </a:solidFill>
                <a:latin typeface="Arial" charset="0"/>
              </a:defRPr>
            </a:lvl5pPr>
            <a:lvl6pPr marL="2514600" indent="-228600" defTabSz="955675" eaLnBrk="0" fontAlgn="base" hangingPunct="0">
              <a:spcBef>
                <a:spcPct val="0"/>
              </a:spcBef>
              <a:spcAft>
                <a:spcPct val="0"/>
              </a:spcAft>
              <a:defRPr sz="2400">
                <a:solidFill>
                  <a:schemeClr val="tx1"/>
                </a:solidFill>
                <a:latin typeface="Arial" charset="0"/>
              </a:defRPr>
            </a:lvl6pPr>
            <a:lvl7pPr marL="2971800" indent="-228600" defTabSz="955675" eaLnBrk="0" fontAlgn="base" hangingPunct="0">
              <a:spcBef>
                <a:spcPct val="0"/>
              </a:spcBef>
              <a:spcAft>
                <a:spcPct val="0"/>
              </a:spcAft>
              <a:defRPr sz="2400">
                <a:solidFill>
                  <a:schemeClr val="tx1"/>
                </a:solidFill>
                <a:latin typeface="Arial" charset="0"/>
              </a:defRPr>
            </a:lvl7pPr>
            <a:lvl8pPr marL="3429000" indent="-228600" defTabSz="955675" eaLnBrk="0" fontAlgn="base" hangingPunct="0">
              <a:spcBef>
                <a:spcPct val="0"/>
              </a:spcBef>
              <a:spcAft>
                <a:spcPct val="0"/>
              </a:spcAft>
              <a:defRPr sz="2400">
                <a:solidFill>
                  <a:schemeClr val="tx1"/>
                </a:solidFill>
                <a:latin typeface="Arial" charset="0"/>
              </a:defRPr>
            </a:lvl8pPr>
            <a:lvl9pPr marL="3886200" indent="-228600" defTabSz="955675" eaLnBrk="0" fontAlgn="base" hangingPunct="0">
              <a:spcBef>
                <a:spcPct val="0"/>
              </a:spcBef>
              <a:spcAft>
                <a:spcPct val="0"/>
              </a:spcAft>
              <a:defRPr sz="2400">
                <a:solidFill>
                  <a:schemeClr val="tx1"/>
                </a:solidFill>
                <a:latin typeface="Arial" charset="0"/>
              </a:defRPr>
            </a:lvl9pPr>
          </a:lstStyle>
          <a:p>
            <a:fld id="{BACF71BD-4514-4B0C-ACA0-08CABC9AC8D9}" type="slidenum">
              <a:rPr lang="en-US" sz="1400">
                <a:latin typeface="Times New Roman" pitchFamily="18" charset="0"/>
              </a:rPr>
              <a:pPr/>
              <a:t>5</a:t>
            </a:fld>
            <a:endParaRPr lang="en-US" sz="1400">
              <a:latin typeface="Times New Roman" pitchFamily="18" charset="0"/>
            </a:endParaRPr>
          </a:p>
        </p:txBody>
      </p:sp>
      <p:sp>
        <p:nvSpPr>
          <p:cNvPr id="55299" name="Rectangle 2"/>
          <p:cNvSpPr>
            <a:spLocks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lstStyle/>
          <a:p>
            <a:r>
              <a:rPr lang="fr-CH" sz="2400" smtClean="0"/>
              <a:t>Momentum, to propagate: Se propager, la mécanique newtonienne, derivee partielle ou totale, show on blackboard</a:t>
            </a:r>
            <a:endParaRPr lang="en-GB" sz="24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Arial" charset="0"/>
              </a:defRPr>
            </a:lvl1pPr>
            <a:lvl2pPr marL="742950" indent="-285750" defTabSz="955675">
              <a:defRPr sz="2400">
                <a:solidFill>
                  <a:schemeClr val="tx1"/>
                </a:solidFill>
                <a:latin typeface="Arial" charset="0"/>
              </a:defRPr>
            </a:lvl2pPr>
            <a:lvl3pPr marL="1143000" indent="-228600" defTabSz="955675">
              <a:defRPr sz="2400">
                <a:solidFill>
                  <a:schemeClr val="tx1"/>
                </a:solidFill>
                <a:latin typeface="Arial" charset="0"/>
              </a:defRPr>
            </a:lvl3pPr>
            <a:lvl4pPr marL="1600200" indent="-228600" defTabSz="955675">
              <a:defRPr sz="2400">
                <a:solidFill>
                  <a:schemeClr val="tx1"/>
                </a:solidFill>
                <a:latin typeface="Arial" charset="0"/>
              </a:defRPr>
            </a:lvl4pPr>
            <a:lvl5pPr marL="2057400" indent="-228600" defTabSz="955675">
              <a:defRPr sz="2400">
                <a:solidFill>
                  <a:schemeClr val="tx1"/>
                </a:solidFill>
                <a:latin typeface="Arial" charset="0"/>
              </a:defRPr>
            </a:lvl5pPr>
            <a:lvl6pPr marL="2514600" indent="-228600" defTabSz="955675" eaLnBrk="0" fontAlgn="base" hangingPunct="0">
              <a:spcBef>
                <a:spcPct val="0"/>
              </a:spcBef>
              <a:spcAft>
                <a:spcPct val="0"/>
              </a:spcAft>
              <a:defRPr sz="2400">
                <a:solidFill>
                  <a:schemeClr val="tx1"/>
                </a:solidFill>
                <a:latin typeface="Arial" charset="0"/>
              </a:defRPr>
            </a:lvl6pPr>
            <a:lvl7pPr marL="2971800" indent="-228600" defTabSz="955675" eaLnBrk="0" fontAlgn="base" hangingPunct="0">
              <a:spcBef>
                <a:spcPct val="0"/>
              </a:spcBef>
              <a:spcAft>
                <a:spcPct val="0"/>
              </a:spcAft>
              <a:defRPr sz="2400">
                <a:solidFill>
                  <a:schemeClr val="tx1"/>
                </a:solidFill>
                <a:latin typeface="Arial" charset="0"/>
              </a:defRPr>
            </a:lvl7pPr>
            <a:lvl8pPr marL="3429000" indent="-228600" defTabSz="955675" eaLnBrk="0" fontAlgn="base" hangingPunct="0">
              <a:spcBef>
                <a:spcPct val="0"/>
              </a:spcBef>
              <a:spcAft>
                <a:spcPct val="0"/>
              </a:spcAft>
              <a:defRPr sz="2400">
                <a:solidFill>
                  <a:schemeClr val="tx1"/>
                </a:solidFill>
                <a:latin typeface="Arial" charset="0"/>
              </a:defRPr>
            </a:lvl8pPr>
            <a:lvl9pPr marL="3886200" indent="-228600" defTabSz="955675" eaLnBrk="0" fontAlgn="base" hangingPunct="0">
              <a:spcBef>
                <a:spcPct val="0"/>
              </a:spcBef>
              <a:spcAft>
                <a:spcPct val="0"/>
              </a:spcAft>
              <a:defRPr sz="2400">
                <a:solidFill>
                  <a:schemeClr val="tx1"/>
                </a:solidFill>
                <a:latin typeface="Arial" charset="0"/>
              </a:defRPr>
            </a:lvl9pPr>
          </a:lstStyle>
          <a:p>
            <a:fld id="{881D6069-95CA-48F3-B7E7-6416E2B5939D}" type="slidenum">
              <a:rPr lang="en-US" sz="1400">
                <a:latin typeface="Times New Roman" pitchFamily="18" charset="0"/>
              </a:rPr>
              <a:pPr/>
              <a:t>6</a:t>
            </a:fld>
            <a:endParaRPr lang="en-US" sz="1400">
              <a:latin typeface="Times New Roman" pitchFamily="18" charset="0"/>
            </a:endParaRPr>
          </a:p>
        </p:txBody>
      </p:sp>
      <p:sp>
        <p:nvSpPr>
          <p:cNvPr id="56323" name="Rectangle 2"/>
          <p:cNvSpPr>
            <a:spLocks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lstStyle/>
          <a:p>
            <a:r>
              <a:rPr lang="fr-CH" sz="2400" smtClean="0"/>
              <a:t>Momentum, to propagate: Se propager, la mécanique newtonienne, derivee partielle ou totale</a:t>
            </a:r>
            <a:endParaRPr lang="en-GB" sz="24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Arial" charset="0"/>
              </a:defRPr>
            </a:lvl1pPr>
            <a:lvl2pPr marL="742950" indent="-285750" defTabSz="955675">
              <a:defRPr sz="2400">
                <a:solidFill>
                  <a:schemeClr val="tx1"/>
                </a:solidFill>
                <a:latin typeface="Arial" charset="0"/>
              </a:defRPr>
            </a:lvl2pPr>
            <a:lvl3pPr marL="1143000" indent="-228600" defTabSz="955675">
              <a:defRPr sz="2400">
                <a:solidFill>
                  <a:schemeClr val="tx1"/>
                </a:solidFill>
                <a:latin typeface="Arial" charset="0"/>
              </a:defRPr>
            </a:lvl3pPr>
            <a:lvl4pPr marL="1600200" indent="-228600" defTabSz="955675">
              <a:defRPr sz="2400">
                <a:solidFill>
                  <a:schemeClr val="tx1"/>
                </a:solidFill>
                <a:latin typeface="Arial" charset="0"/>
              </a:defRPr>
            </a:lvl4pPr>
            <a:lvl5pPr marL="2057400" indent="-228600" defTabSz="955675">
              <a:defRPr sz="2400">
                <a:solidFill>
                  <a:schemeClr val="tx1"/>
                </a:solidFill>
                <a:latin typeface="Arial" charset="0"/>
              </a:defRPr>
            </a:lvl5pPr>
            <a:lvl6pPr marL="2514600" indent="-228600" defTabSz="955675" eaLnBrk="0" fontAlgn="base" hangingPunct="0">
              <a:spcBef>
                <a:spcPct val="0"/>
              </a:spcBef>
              <a:spcAft>
                <a:spcPct val="0"/>
              </a:spcAft>
              <a:defRPr sz="2400">
                <a:solidFill>
                  <a:schemeClr val="tx1"/>
                </a:solidFill>
                <a:latin typeface="Arial" charset="0"/>
              </a:defRPr>
            </a:lvl6pPr>
            <a:lvl7pPr marL="2971800" indent="-228600" defTabSz="955675" eaLnBrk="0" fontAlgn="base" hangingPunct="0">
              <a:spcBef>
                <a:spcPct val="0"/>
              </a:spcBef>
              <a:spcAft>
                <a:spcPct val="0"/>
              </a:spcAft>
              <a:defRPr sz="2400">
                <a:solidFill>
                  <a:schemeClr val="tx1"/>
                </a:solidFill>
                <a:latin typeface="Arial" charset="0"/>
              </a:defRPr>
            </a:lvl7pPr>
            <a:lvl8pPr marL="3429000" indent="-228600" defTabSz="955675" eaLnBrk="0" fontAlgn="base" hangingPunct="0">
              <a:spcBef>
                <a:spcPct val="0"/>
              </a:spcBef>
              <a:spcAft>
                <a:spcPct val="0"/>
              </a:spcAft>
              <a:defRPr sz="2400">
                <a:solidFill>
                  <a:schemeClr val="tx1"/>
                </a:solidFill>
                <a:latin typeface="Arial" charset="0"/>
              </a:defRPr>
            </a:lvl8pPr>
            <a:lvl9pPr marL="3886200" indent="-228600" defTabSz="955675" eaLnBrk="0" fontAlgn="base" hangingPunct="0">
              <a:spcBef>
                <a:spcPct val="0"/>
              </a:spcBef>
              <a:spcAft>
                <a:spcPct val="0"/>
              </a:spcAft>
              <a:defRPr sz="2400">
                <a:solidFill>
                  <a:schemeClr val="tx1"/>
                </a:solidFill>
                <a:latin typeface="Arial" charset="0"/>
              </a:defRPr>
            </a:lvl9pPr>
          </a:lstStyle>
          <a:p>
            <a:fld id="{6DAD137D-6374-42FC-9195-38EE46DEF322}" type="slidenum">
              <a:rPr lang="en-US" sz="1400">
                <a:latin typeface="Times New Roman" pitchFamily="18" charset="0"/>
              </a:rPr>
              <a:pPr/>
              <a:t>7</a:t>
            </a:fld>
            <a:endParaRPr lang="en-US" sz="1400">
              <a:latin typeface="Times New Roman" pitchFamily="18" charset="0"/>
            </a:endParaRPr>
          </a:p>
        </p:txBody>
      </p:sp>
      <p:sp>
        <p:nvSpPr>
          <p:cNvPr id="57347" name="Rectangle 2"/>
          <p:cNvSpPr>
            <a:spLocks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lstStyle/>
          <a:p>
            <a:r>
              <a:rPr lang="fr-CH" sz="2400" smtClean="0"/>
              <a:t>Sound waves, rayons x, rayons gamma</a:t>
            </a:r>
            <a:endParaRPr lang="en-GB" sz="24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Arial" charset="0"/>
              </a:defRPr>
            </a:lvl1pPr>
            <a:lvl2pPr marL="742950" indent="-285750" defTabSz="955675">
              <a:defRPr sz="2400">
                <a:solidFill>
                  <a:schemeClr val="tx1"/>
                </a:solidFill>
                <a:latin typeface="Arial" charset="0"/>
              </a:defRPr>
            </a:lvl2pPr>
            <a:lvl3pPr marL="1143000" indent="-228600" defTabSz="955675">
              <a:defRPr sz="2400">
                <a:solidFill>
                  <a:schemeClr val="tx1"/>
                </a:solidFill>
                <a:latin typeface="Arial" charset="0"/>
              </a:defRPr>
            </a:lvl3pPr>
            <a:lvl4pPr marL="1600200" indent="-228600" defTabSz="955675">
              <a:defRPr sz="2400">
                <a:solidFill>
                  <a:schemeClr val="tx1"/>
                </a:solidFill>
                <a:latin typeface="Arial" charset="0"/>
              </a:defRPr>
            </a:lvl4pPr>
            <a:lvl5pPr marL="2057400" indent="-228600" defTabSz="955675">
              <a:defRPr sz="2400">
                <a:solidFill>
                  <a:schemeClr val="tx1"/>
                </a:solidFill>
                <a:latin typeface="Arial" charset="0"/>
              </a:defRPr>
            </a:lvl5pPr>
            <a:lvl6pPr marL="2514600" indent="-228600" defTabSz="955675" eaLnBrk="0" fontAlgn="base" hangingPunct="0">
              <a:spcBef>
                <a:spcPct val="0"/>
              </a:spcBef>
              <a:spcAft>
                <a:spcPct val="0"/>
              </a:spcAft>
              <a:defRPr sz="2400">
                <a:solidFill>
                  <a:schemeClr val="tx1"/>
                </a:solidFill>
                <a:latin typeface="Arial" charset="0"/>
              </a:defRPr>
            </a:lvl6pPr>
            <a:lvl7pPr marL="2971800" indent="-228600" defTabSz="955675" eaLnBrk="0" fontAlgn="base" hangingPunct="0">
              <a:spcBef>
                <a:spcPct val="0"/>
              </a:spcBef>
              <a:spcAft>
                <a:spcPct val="0"/>
              </a:spcAft>
              <a:defRPr sz="2400">
                <a:solidFill>
                  <a:schemeClr val="tx1"/>
                </a:solidFill>
                <a:latin typeface="Arial" charset="0"/>
              </a:defRPr>
            </a:lvl7pPr>
            <a:lvl8pPr marL="3429000" indent="-228600" defTabSz="955675" eaLnBrk="0" fontAlgn="base" hangingPunct="0">
              <a:spcBef>
                <a:spcPct val="0"/>
              </a:spcBef>
              <a:spcAft>
                <a:spcPct val="0"/>
              </a:spcAft>
              <a:defRPr sz="2400">
                <a:solidFill>
                  <a:schemeClr val="tx1"/>
                </a:solidFill>
                <a:latin typeface="Arial" charset="0"/>
              </a:defRPr>
            </a:lvl8pPr>
            <a:lvl9pPr marL="3886200" indent="-228600" defTabSz="955675" eaLnBrk="0" fontAlgn="base" hangingPunct="0">
              <a:spcBef>
                <a:spcPct val="0"/>
              </a:spcBef>
              <a:spcAft>
                <a:spcPct val="0"/>
              </a:spcAft>
              <a:defRPr sz="2400">
                <a:solidFill>
                  <a:schemeClr val="tx1"/>
                </a:solidFill>
                <a:latin typeface="Arial" charset="0"/>
              </a:defRPr>
            </a:lvl9pPr>
          </a:lstStyle>
          <a:p>
            <a:fld id="{91B0FCD7-2B95-401F-BEBF-2185A5CF4015}" type="slidenum">
              <a:rPr lang="en-US" sz="1400">
                <a:latin typeface="Times New Roman" pitchFamily="18" charset="0"/>
              </a:rPr>
              <a:pPr/>
              <a:t>8</a:t>
            </a:fld>
            <a:endParaRPr lang="en-US" sz="1400">
              <a:latin typeface="Times New Roman" pitchFamily="18" charset="0"/>
            </a:endParaRPr>
          </a:p>
        </p:txBody>
      </p:sp>
      <p:sp>
        <p:nvSpPr>
          <p:cNvPr id="58371" name="Rectangle 2"/>
          <p:cNvSpPr>
            <a:spLocks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lstStyle/>
          <a:p>
            <a:r>
              <a:rPr lang="fr-CH" sz="2400" smtClean="0"/>
              <a:t>Sound waves, rayons x, rayons gamma, auditory sound 20Hz -20 kHz, speaking 200Hz and 8kHz</a:t>
            </a:r>
            <a:endParaRPr lang="en-GB" sz="24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defRPr sz="2400">
                <a:solidFill>
                  <a:schemeClr val="tx1"/>
                </a:solidFill>
                <a:latin typeface="Arial" charset="0"/>
              </a:defRPr>
            </a:lvl1pPr>
            <a:lvl2pPr marL="742950" indent="-285750" defTabSz="955675">
              <a:defRPr sz="2400">
                <a:solidFill>
                  <a:schemeClr val="tx1"/>
                </a:solidFill>
                <a:latin typeface="Arial" charset="0"/>
              </a:defRPr>
            </a:lvl2pPr>
            <a:lvl3pPr marL="1143000" indent="-228600" defTabSz="955675">
              <a:defRPr sz="2400">
                <a:solidFill>
                  <a:schemeClr val="tx1"/>
                </a:solidFill>
                <a:latin typeface="Arial" charset="0"/>
              </a:defRPr>
            </a:lvl3pPr>
            <a:lvl4pPr marL="1600200" indent="-228600" defTabSz="955675">
              <a:defRPr sz="2400">
                <a:solidFill>
                  <a:schemeClr val="tx1"/>
                </a:solidFill>
                <a:latin typeface="Arial" charset="0"/>
              </a:defRPr>
            </a:lvl4pPr>
            <a:lvl5pPr marL="2057400" indent="-228600" defTabSz="955675">
              <a:defRPr sz="2400">
                <a:solidFill>
                  <a:schemeClr val="tx1"/>
                </a:solidFill>
                <a:latin typeface="Arial" charset="0"/>
              </a:defRPr>
            </a:lvl5pPr>
            <a:lvl6pPr marL="2514600" indent="-228600" defTabSz="955675" eaLnBrk="0" fontAlgn="base" hangingPunct="0">
              <a:spcBef>
                <a:spcPct val="0"/>
              </a:spcBef>
              <a:spcAft>
                <a:spcPct val="0"/>
              </a:spcAft>
              <a:defRPr sz="2400">
                <a:solidFill>
                  <a:schemeClr val="tx1"/>
                </a:solidFill>
                <a:latin typeface="Arial" charset="0"/>
              </a:defRPr>
            </a:lvl6pPr>
            <a:lvl7pPr marL="2971800" indent="-228600" defTabSz="955675" eaLnBrk="0" fontAlgn="base" hangingPunct="0">
              <a:spcBef>
                <a:spcPct val="0"/>
              </a:spcBef>
              <a:spcAft>
                <a:spcPct val="0"/>
              </a:spcAft>
              <a:defRPr sz="2400">
                <a:solidFill>
                  <a:schemeClr val="tx1"/>
                </a:solidFill>
                <a:latin typeface="Arial" charset="0"/>
              </a:defRPr>
            </a:lvl7pPr>
            <a:lvl8pPr marL="3429000" indent="-228600" defTabSz="955675" eaLnBrk="0" fontAlgn="base" hangingPunct="0">
              <a:spcBef>
                <a:spcPct val="0"/>
              </a:spcBef>
              <a:spcAft>
                <a:spcPct val="0"/>
              </a:spcAft>
              <a:defRPr sz="2400">
                <a:solidFill>
                  <a:schemeClr val="tx1"/>
                </a:solidFill>
                <a:latin typeface="Arial" charset="0"/>
              </a:defRPr>
            </a:lvl8pPr>
            <a:lvl9pPr marL="3886200" indent="-228600" defTabSz="955675" eaLnBrk="0" fontAlgn="base" hangingPunct="0">
              <a:spcBef>
                <a:spcPct val="0"/>
              </a:spcBef>
              <a:spcAft>
                <a:spcPct val="0"/>
              </a:spcAft>
              <a:defRPr sz="2400">
                <a:solidFill>
                  <a:schemeClr val="tx1"/>
                </a:solidFill>
                <a:latin typeface="Arial" charset="0"/>
              </a:defRPr>
            </a:lvl9pPr>
          </a:lstStyle>
          <a:p>
            <a:fld id="{67FA7E09-B645-4FCA-AA65-02EB76E80E6C}" type="slidenum">
              <a:rPr lang="en-US" sz="1400">
                <a:latin typeface="Times New Roman" pitchFamily="18" charset="0"/>
              </a:rPr>
              <a:pPr/>
              <a:t>9</a:t>
            </a:fld>
            <a:endParaRPr lang="en-US" sz="1400">
              <a:latin typeface="Times New Roman" pitchFamily="18" charset="0"/>
            </a:endParaRPr>
          </a:p>
        </p:txBody>
      </p:sp>
      <p:sp>
        <p:nvSpPr>
          <p:cNvPr id="59395" name="Rectangle 2"/>
          <p:cNvSpPr>
            <a:spLocks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lstStyle/>
          <a:p>
            <a:r>
              <a:rPr lang="fr-CH" sz="2400" smtClean="0"/>
              <a:t>Interference</a:t>
            </a:r>
          </a:p>
          <a:p>
            <a:r>
              <a:rPr lang="fr-CH" sz="2400" smtClean="0"/>
              <a:t>Interference reflection diffraction scattering</a:t>
            </a:r>
            <a:endParaRPr lang="en-GB" sz="24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79413" y="1676400"/>
            <a:ext cx="8388350" cy="4421188"/>
            <a:chOff x="238" y="1056"/>
            <a:chExt cx="5285" cy="2785"/>
          </a:xfrm>
        </p:grpSpPr>
        <p:grpSp>
          <p:nvGrpSpPr>
            <p:cNvPr id="5" name="Group 3"/>
            <p:cNvGrpSpPr>
              <a:grpSpLocks/>
            </p:cNvGrpSpPr>
            <p:nvPr/>
          </p:nvGrpSpPr>
          <p:grpSpPr bwMode="auto">
            <a:xfrm>
              <a:off x="238" y="1056"/>
              <a:ext cx="5285" cy="1393"/>
              <a:chOff x="238" y="1056"/>
              <a:chExt cx="5285" cy="1393"/>
            </a:xfrm>
          </p:grpSpPr>
          <p:sp>
            <p:nvSpPr>
              <p:cNvPr id="14" name="Rectangle 4"/>
              <p:cNvSpPr>
                <a:spLocks noChangeArrowheads="1"/>
              </p:cNvSpPr>
              <p:nvPr/>
            </p:nvSpPr>
            <p:spPr bwMode="auto">
              <a:xfrm>
                <a:off x="243" y="1057"/>
                <a:ext cx="5272" cy="1391"/>
              </a:xfrm>
              <a:prstGeom prst="rect">
                <a:avLst/>
              </a:prstGeom>
              <a:solidFill>
                <a:srgbClr val="EAEAEA">
                  <a:alpha val="50000"/>
                </a:srgbClr>
              </a:solidFill>
              <a:ln w="9525">
                <a:noFill/>
                <a:miter lim="800000"/>
                <a:headEnd/>
                <a:tailEnd/>
              </a:ln>
              <a:effectLst/>
            </p:spPr>
            <p:txBody>
              <a:bodyPr wrap="none" anchor="ctr"/>
              <a:lstStyle/>
              <a:p>
                <a:pPr>
                  <a:defRPr/>
                </a:pPr>
                <a:endParaRPr lang="bg-BG"/>
              </a:p>
            </p:txBody>
          </p:sp>
          <p:sp>
            <p:nvSpPr>
              <p:cNvPr id="15" name="Freeform 5"/>
              <p:cNvSpPr>
                <a:spLocks/>
              </p:cNvSpPr>
              <p:nvPr/>
            </p:nvSpPr>
            <p:spPr bwMode="auto">
              <a:xfrm>
                <a:off x="238" y="1056"/>
                <a:ext cx="5273" cy="1393"/>
              </a:xfrm>
              <a:custGeom>
                <a:avLst/>
                <a:gdLst/>
                <a:ahLst/>
                <a:cxnLst>
                  <a:cxn ang="0">
                    <a:pos x="5272" y="0"/>
                  </a:cxn>
                  <a:cxn ang="0">
                    <a:pos x="0" y="0"/>
                  </a:cxn>
                  <a:cxn ang="0">
                    <a:pos x="0" y="1392"/>
                  </a:cxn>
                </a:cxnLst>
                <a:rect l="0" t="0" r="r" b="b"/>
                <a:pathLst>
                  <a:path w="5273" h="1393">
                    <a:moveTo>
                      <a:pt x="5272" y="0"/>
                    </a:moveTo>
                    <a:lnTo>
                      <a:pt x="0" y="0"/>
                    </a:lnTo>
                    <a:lnTo>
                      <a:pt x="0" y="1392"/>
                    </a:lnTo>
                  </a:path>
                </a:pathLst>
              </a:custGeom>
              <a:noFill/>
              <a:ln w="12700" cap="rnd" cmpd="sng">
                <a:solidFill>
                  <a:srgbClr val="B2B2B2"/>
                </a:solidFill>
                <a:prstDash val="solid"/>
                <a:round/>
                <a:headEnd type="none" w="sm" len="sm"/>
                <a:tailEnd type="none" w="sm" len="sm"/>
              </a:ln>
              <a:effectLst/>
            </p:spPr>
            <p:txBody>
              <a:bodyPr/>
              <a:lstStyle/>
              <a:p>
                <a:pPr>
                  <a:defRPr/>
                </a:pPr>
                <a:endParaRPr lang="bg-BG"/>
              </a:p>
            </p:txBody>
          </p:sp>
          <p:sp>
            <p:nvSpPr>
              <p:cNvPr id="16" name="Freeform 6"/>
              <p:cNvSpPr>
                <a:spLocks/>
              </p:cNvSpPr>
              <p:nvPr/>
            </p:nvSpPr>
            <p:spPr bwMode="auto">
              <a:xfrm>
                <a:off x="250" y="1056"/>
                <a:ext cx="5273" cy="1393"/>
              </a:xfrm>
              <a:custGeom>
                <a:avLst/>
                <a:gdLst/>
                <a:ahLst/>
                <a:cxnLst>
                  <a:cxn ang="0">
                    <a:pos x="5272" y="0"/>
                  </a:cxn>
                  <a:cxn ang="0">
                    <a:pos x="5272" y="1392"/>
                  </a:cxn>
                  <a:cxn ang="0">
                    <a:pos x="0" y="1392"/>
                  </a:cxn>
                </a:cxnLst>
                <a:rect l="0" t="0" r="r" b="b"/>
                <a:pathLst>
                  <a:path w="5273" h="1393">
                    <a:moveTo>
                      <a:pt x="5272" y="0"/>
                    </a:moveTo>
                    <a:lnTo>
                      <a:pt x="5272" y="1392"/>
                    </a:lnTo>
                    <a:lnTo>
                      <a:pt x="0" y="1392"/>
                    </a:lnTo>
                  </a:path>
                </a:pathLst>
              </a:custGeom>
              <a:noFill/>
              <a:ln w="12700" cap="rnd" cmpd="sng">
                <a:solidFill>
                  <a:srgbClr val="FFFFFF"/>
                </a:solidFill>
                <a:prstDash val="solid"/>
                <a:round/>
                <a:headEnd type="none" w="sm" len="sm"/>
                <a:tailEnd type="none" w="sm" len="sm"/>
              </a:ln>
              <a:effectLst/>
            </p:spPr>
            <p:txBody>
              <a:bodyPr/>
              <a:lstStyle/>
              <a:p>
                <a:pPr>
                  <a:defRPr/>
                </a:pPr>
                <a:endParaRPr lang="bg-BG"/>
              </a:p>
            </p:txBody>
          </p:sp>
        </p:grpSp>
        <p:grpSp>
          <p:nvGrpSpPr>
            <p:cNvPr id="6" name="Group 7"/>
            <p:cNvGrpSpPr>
              <a:grpSpLocks/>
            </p:cNvGrpSpPr>
            <p:nvPr/>
          </p:nvGrpSpPr>
          <p:grpSpPr bwMode="auto">
            <a:xfrm>
              <a:off x="240" y="3744"/>
              <a:ext cx="5281" cy="97"/>
              <a:chOff x="240" y="3744"/>
              <a:chExt cx="5281" cy="97"/>
            </a:xfrm>
          </p:grpSpPr>
          <p:sp>
            <p:nvSpPr>
              <p:cNvPr id="11" name="Rectangle 10"/>
              <p:cNvSpPr>
                <a:spLocks noChangeArrowheads="1"/>
              </p:cNvSpPr>
              <p:nvPr/>
            </p:nvSpPr>
            <p:spPr bwMode="auto">
              <a:xfrm>
                <a:off x="240" y="3744"/>
                <a:ext cx="5280" cy="96"/>
              </a:xfrm>
              <a:prstGeom prst="rect">
                <a:avLst/>
              </a:prstGeom>
              <a:solidFill>
                <a:srgbClr val="EAEAEA">
                  <a:alpha val="50000"/>
                </a:srgbClr>
              </a:solidFill>
              <a:ln w="9525">
                <a:noFill/>
                <a:miter lim="800000"/>
                <a:headEnd/>
                <a:tailEnd/>
              </a:ln>
              <a:effectLst/>
            </p:spPr>
            <p:txBody>
              <a:bodyPr wrap="none" anchor="ctr"/>
              <a:lstStyle/>
              <a:p>
                <a:pPr>
                  <a:defRPr/>
                </a:pPr>
                <a:endParaRPr lang="bg-BG"/>
              </a:p>
            </p:txBody>
          </p:sp>
          <p:sp>
            <p:nvSpPr>
              <p:cNvPr id="12" name="Freeform 9"/>
              <p:cNvSpPr>
                <a:spLocks/>
              </p:cNvSpPr>
              <p:nvPr/>
            </p:nvSpPr>
            <p:spPr bwMode="auto">
              <a:xfrm>
                <a:off x="240" y="3744"/>
                <a:ext cx="5281" cy="97"/>
              </a:xfrm>
              <a:custGeom>
                <a:avLst/>
                <a:gdLst/>
                <a:ahLst/>
                <a:cxnLst>
                  <a:cxn ang="0">
                    <a:pos x="5280" y="0"/>
                  </a:cxn>
                  <a:cxn ang="0">
                    <a:pos x="0" y="0"/>
                  </a:cxn>
                  <a:cxn ang="0">
                    <a:pos x="0" y="96"/>
                  </a:cxn>
                </a:cxnLst>
                <a:rect l="0" t="0" r="r" b="b"/>
                <a:pathLst>
                  <a:path w="5281" h="97">
                    <a:moveTo>
                      <a:pt x="5280" y="0"/>
                    </a:moveTo>
                    <a:lnTo>
                      <a:pt x="0" y="0"/>
                    </a:lnTo>
                    <a:lnTo>
                      <a:pt x="0" y="96"/>
                    </a:lnTo>
                  </a:path>
                </a:pathLst>
              </a:custGeom>
              <a:noFill/>
              <a:ln w="12700" cap="rnd" cmpd="sng">
                <a:solidFill>
                  <a:srgbClr val="B2B2B2"/>
                </a:solidFill>
                <a:prstDash val="solid"/>
                <a:round/>
                <a:headEnd type="none" w="sm" len="sm"/>
                <a:tailEnd type="none" w="sm" len="sm"/>
              </a:ln>
              <a:effectLst/>
            </p:spPr>
            <p:txBody>
              <a:bodyPr/>
              <a:lstStyle/>
              <a:p>
                <a:pPr>
                  <a:defRPr/>
                </a:pPr>
                <a:endParaRPr lang="bg-BG"/>
              </a:p>
            </p:txBody>
          </p:sp>
          <p:sp>
            <p:nvSpPr>
              <p:cNvPr id="13" name="Freeform 10"/>
              <p:cNvSpPr>
                <a:spLocks/>
              </p:cNvSpPr>
              <p:nvPr/>
            </p:nvSpPr>
            <p:spPr bwMode="auto">
              <a:xfrm>
                <a:off x="240" y="3744"/>
                <a:ext cx="5281" cy="97"/>
              </a:xfrm>
              <a:custGeom>
                <a:avLst/>
                <a:gdLst/>
                <a:ahLst/>
                <a:cxnLst>
                  <a:cxn ang="0">
                    <a:pos x="5280" y="0"/>
                  </a:cxn>
                  <a:cxn ang="0">
                    <a:pos x="5280" y="96"/>
                  </a:cxn>
                  <a:cxn ang="0">
                    <a:pos x="0" y="96"/>
                  </a:cxn>
                </a:cxnLst>
                <a:rect l="0" t="0" r="r" b="b"/>
                <a:pathLst>
                  <a:path w="5281" h="97">
                    <a:moveTo>
                      <a:pt x="5280" y="0"/>
                    </a:moveTo>
                    <a:lnTo>
                      <a:pt x="5280" y="96"/>
                    </a:lnTo>
                    <a:lnTo>
                      <a:pt x="0" y="96"/>
                    </a:lnTo>
                  </a:path>
                </a:pathLst>
              </a:custGeom>
              <a:noFill/>
              <a:ln w="12700" cap="rnd" cmpd="sng">
                <a:solidFill>
                  <a:srgbClr val="FFFFFF"/>
                </a:solidFill>
                <a:prstDash val="solid"/>
                <a:round/>
                <a:headEnd type="none" w="sm" len="sm"/>
                <a:tailEnd type="none" w="sm" len="sm"/>
              </a:ln>
              <a:effectLst/>
            </p:spPr>
            <p:txBody>
              <a:bodyPr/>
              <a:lstStyle/>
              <a:p>
                <a:pPr>
                  <a:defRPr/>
                </a:pPr>
                <a:endParaRPr lang="bg-BG"/>
              </a:p>
            </p:txBody>
          </p:sp>
        </p:grpSp>
        <p:grpSp>
          <p:nvGrpSpPr>
            <p:cNvPr id="7" name="Group 11"/>
            <p:cNvGrpSpPr>
              <a:grpSpLocks/>
            </p:cNvGrpSpPr>
            <p:nvPr/>
          </p:nvGrpSpPr>
          <p:grpSpPr bwMode="auto">
            <a:xfrm>
              <a:off x="338" y="1200"/>
              <a:ext cx="97" cy="1104"/>
              <a:chOff x="338" y="1200"/>
              <a:chExt cx="97" cy="1104"/>
            </a:xfrm>
          </p:grpSpPr>
          <p:sp useBgFill="1">
            <p:nvSpPr>
              <p:cNvPr id="8" name="Rectangle 12"/>
              <p:cNvSpPr>
                <a:spLocks noChangeArrowheads="1"/>
              </p:cNvSpPr>
              <p:nvPr/>
            </p:nvSpPr>
            <p:spPr bwMode="auto">
              <a:xfrm>
                <a:off x="338" y="1201"/>
                <a:ext cx="96" cy="1103"/>
              </a:xfrm>
              <a:prstGeom prst="rect">
                <a:avLst/>
              </a:prstGeom>
              <a:ln w="9525">
                <a:noFill/>
                <a:miter lim="800000"/>
                <a:headEnd/>
                <a:tailEnd/>
              </a:ln>
              <a:effectLst/>
            </p:spPr>
            <p:txBody>
              <a:bodyPr wrap="none" anchor="ctr"/>
              <a:lstStyle/>
              <a:p>
                <a:pPr>
                  <a:defRPr/>
                </a:pPr>
                <a:endParaRPr lang="bg-BG"/>
              </a:p>
            </p:txBody>
          </p:sp>
          <p:sp>
            <p:nvSpPr>
              <p:cNvPr id="9" name="Freeform 13"/>
              <p:cNvSpPr>
                <a:spLocks/>
              </p:cNvSpPr>
              <p:nvPr/>
            </p:nvSpPr>
            <p:spPr bwMode="auto">
              <a:xfrm>
                <a:off x="338" y="1200"/>
                <a:ext cx="97" cy="1104"/>
              </a:xfrm>
              <a:custGeom>
                <a:avLst/>
                <a:gdLst/>
                <a:ahLst/>
                <a:cxnLst>
                  <a:cxn ang="0">
                    <a:pos x="0" y="1103"/>
                  </a:cxn>
                  <a:cxn ang="0">
                    <a:pos x="96" y="1103"/>
                  </a:cxn>
                  <a:cxn ang="0">
                    <a:pos x="96" y="0"/>
                  </a:cxn>
                </a:cxnLst>
                <a:rect l="0" t="0" r="r" b="b"/>
                <a:pathLst>
                  <a:path w="97" h="1104">
                    <a:moveTo>
                      <a:pt x="0" y="1103"/>
                    </a:moveTo>
                    <a:lnTo>
                      <a:pt x="96" y="1103"/>
                    </a:lnTo>
                    <a:lnTo>
                      <a:pt x="96" y="0"/>
                    </a:lnTo>
                  </a:path>
                </a:pathLst>
              </a:custGeom>
              <a:noFill/>
              <a:ln w="12700" cap="rnd" cmpd="sng">
                <a:solidFill>
                  <a:srgbClr val="B2B2B2"/>
                </a:solidFill>
                <a:prstDash val="solid"/>
                <a:round/>
                <a:headEnd type="none" w="sm" len="sm"/>
                <a:tailEnd type="none" w="sm" len="sm"/>
              </a:ln>
              <a:effectLst/>
            </p:spPr>
            <p:txBody>
              <a:bodyPr/>
              <a:lstStyle/>
              <a:p>
                <a:pPr>
                  <a:defRPr/>
                </a:pPr>
                <a:endParaRPr lang="bg-BG"/>
              </a:p>
            </p:txBody>
          </p:sp>
          <p:sp>
            <p:nvSpPr>
              <p:cNvPr id="10" name="Freeform 14"/>
              <p:cNvSpPr>
                <a:spLocks/>
              </p:cNvSpPr>
              <p:nvPr/>
            </p:nvSpPr>
            <p:spPr bwMode="auto">
              <a:xfrm>
                <a:off x="338" y="1200"/>
                <a:ext cx="97" cy="1104"/>
              </a:xfrm>
              <a:custGeom>
                <a:avLst/>
                <a:gdLst/>
                <a:ahLst/>
                <a:cxnLst>
                  <a:cxn ang="0">
                    <a:pos x="0" y="1103"/>
                  </a:cxn>
                  <a:cxn ang="0">
                    <a:pos x="0" y="0"/>
                  </a:cxn>
                  <a:cxn ang="0">
                    <a:pos x="96" y="0"/>
                  </a:cxn>
                </a:cxnLst>
                <a:rect l="0" t="0" r="r" b="b"/>
                <a:pathLst>
                  <a:path w="97" h="1104">
                    <a:moveTo>
                      <a:pt x="0" y="1103"/>
                    </a:moveTo>
                    <a:lnTo>
                      <a:pt x="0" y="0"/>
                    </a:lnTo>
                    <a:lnTo>
                      <a:pt x="96" y="0"/>
                    </a:lnTo>
                  </a:path>
                </a:pathLst>
              </a:custGeom>
              <a:noFill/>
              <a:ln w="12700" cap="rnd" cmpd="sng">
                <a:solidFill>
                  <a:srgbClr val="FFFFFF"/>
                </a:solidFill>
                <a:prstDash val="solid"/>
                <a:round/>
                <a:headEnd type="none" w="sm" len="sm"/>
                <a:tailEnd type="none" w="sm" len="sm"/>
              </a:ln>
              <a:effectLst/>
            </p:spPr>
            <p:txBody>
              <a:bodyPr/>
              <a:lstStyle/>
              <a:p>
                <a:pPr>
                  <a:defRPr/>
                </a:pPr>
                <a:endParaRPr lang="bg-BG"/>
              </a:p>
            </p:txBody>
          </p:sp>
        </p:grpSp>
      </p:grpSp>
      <p:sp>
        <p:nvSpPr>
          <p:cNvPr id="86031" name="Rectangle 15"/>
          <p:cNvSpPr>
            <a:spLocks noGrp="1" noChangeArrowheads="1"/>
          </p:cNvSpPr>
          <p:nvPr>
            <p:ph type="ctrTitle" sz="quarter"/>
          </p:nvPr>
        </p:nvSpPr>
        <p:spPr bwMode="auto">
          <a:xfrm>
            <a:off x="836613" y="2133600"/>
            <a:ext cx="7772400" cy="11430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a:defRPr/>
            </a:lvl1pPr>
          </a:lstStyle>
          <a:p>
            <a:r>
              <a:rPr lang="en-US"/>
              <a:t>Click to edit Master title style</a:t>
            </a:r>
          </a:p>
        </p:txBody>
      </p:sp>
      <p:sp>
        <p:nvSpPr>
          <p:cNvPr id="86032" name="Rectangle 16"/>
          <p:cNvSpPr>
            <a:spLocks noGrp="1" noChangeArrowheads="1"/>
          </p:cNvSpPr>
          <p:nvPr>
            <p:ph type="subTitle" sz="quarter" idx="1"/>
          </p:nvPr>
        </p:nvSpPr>
        <p:spPr bwMode="auto">
          <a:xfrm>
            <a:off x="1371600" y="4038600"/>
            <a:ext cx="6400800" cy="17526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marL="0" indent="0" algn="ctr">
              <a:buFont typeface="Monotype Sorts" pitchFamily="2" charset="2"/>
              <a:buNone/>
              <a:defRPr/>
            </a:lvl1pPr>
          </a:lstStyle>
          <a:p>
            <a:r>
              <a:rPr lang="en-US"/>
              <a:t>Click to edit Master subtitle style</a:t>
            </a:r>
          </a:p>
        </p:txBody>
      </p:sp>
      <p:sp>
        <p:nvSpPr>
          <p:cNvPr id="17" name="Rectangle 17"/>
          <p:cNvSpPr>
            <a:spLocks noGrp="1" noChangeArrowheads="1"/>
          </p:cNvSpPr>
          <p:nvPr>
            <p:ph type="dt" sz="quarter" idx="10"/>
          </p:nvPr>
        </p:nvSpPr>
        <p:spPr bwMode="auto">
          <a:xfrm>
            <a:off x="381000" y="6324600"/>
            <a:ext cx="19050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defRPr sz="1400" smtClean="0">
                <a:latin typeface="+mn-lt"/>
              </a:defRPr>
            </a:lvl1pPr>
          </a:lstStyle>
          <a:p>
            <a:pPr>
              <a:defRPr/>
            </a:pPr>
            <a:endParaRPr lang="en-US"/>
          </a:p>
        </p:txBody>
      </p:sp>
      <p:sp>
        <p:nvSpPr>
          <p:cNvPr id="18" name="Rectangle 18"/>
          <p:cNvSpPr>
            <a:spLocks noGrp="1" noChangeArrowheads="1"/>
          </p:cNvSpPr>
          <p:nvPr>
            <p:ph type="ftr" sz="quarter" idx="11"/>
          </p:nvPr>
        </p:nvSpPr>
        <p:spPr bwMode="auto">
          <a:xfrm>
            <a:off x="3124200" y="6324600"/>
            <a:ext cx="28956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gn="ctr">
              <a:defRPr sz="1400" smtClean="0">
                <a:latin typeface="+mn-lt"/>
              </a:defRPr>
            </a:lvl1pPr>
          </a:lstStyle>
          <a:p>
            <a:pPr>
              <a:defRPr/>
            </a:pPr>
            <a:endParaRPr lang="en-US"/>
          </a:p>
        </p:txBody>
      </p:sp>
      <p:sp>
        <p:nvSpPr>
          <p:cNvPr id="19" name="Rectangle 19"/>
          <p:cNvSpPr>
            <a:spLocks noGrp="1" noChangeArrowheads="1"/>
          </p:cNvSpPr>
          <p:nvPr>
            <p:ph type="sldNum" sz="quarter" idx="12"/>
          </p:nvPr>
        </p:nvSpPr>
        <p:spPr bwMode="auto">
          <a:xfrm>
            <a:off x="6858000" y="6324600"/>
            <a:ext cx="19050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gn="r">
              <a:defRPr sz="1400" smtClean="0">
                <a:latin typeface="+mn-lt"/>
              </a:defRPr>
            </a:lvl1pPr>
          </a:lstStyle>
          <a:p>
            <a:pPr>
              <a:defRPr/>
            </a:pPr>
            <a:fld id="{F740C8EE-F9BB-4A72-9CCB-AB1717D67025}" type="slidenum">
              <a:rPr lang="en-US"/>
              <a:pPr>
                <a:defRPr/>
              </a:pPr>
              <a:t>‹N°›</a:t>
            </a:fld>
            <a:endParaRPr lang="en-US"/>
          </a:p>
        </p:txBody>
      </p:sp>
    </p:spTree>
    <p:extLst>
      <p:ext uri="{BB962C8B-B14F-4D97-AF65-F5344CB8AC3E}">
        <p14:creationId xmlns:p14="http://schemas.microsoft.com/office/powerpoint/2010/main" val="39832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Tree>
    <p:extLst>
      <p:ext uri="{BB962C8B-B14F-4D97-AF65-F5344CB8AC3E}">
        <p14:creationId xmlns:p14="http://schemas.microsoft.com/office/powerpoint/2010/main" val="2823729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Tree>
    <p:extLst>
      <p:ext uri="{BB962C8B-B14F-4D97-AF65-F5344CB8AC3E}">
        <p14:creationId xmlns:p14="http://schemas.microsoft.com/office/powerpoint/2010/main" val="1238064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bg-BG"/>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Tree>
    <p:extLst>
      <p:ext uri="{BB962C8B-B14F-4D97-AF65-F5344CB8AC3E}">
        <p14:creationId xmlns:p14="http://schemas.microsoft.com/office/powerpoint/2010/main" val="1548286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bg-BG"/>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Tree>
    <p:extLst>
      <p:ext uri="{BB962C8B-B14F-4D97-AF65-F5344CB8AC3E}">
        <p14:creationId xmlns:p14="http://schemas.microsoft.com/office/powerpoint/2010/main" val="2524797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67479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bg-BG"/>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Tree>
    <p:extLst>
      <p:ext uri="{BB962C8B-B14F-4D97-AF65-F5344CB8AC3E}">
        <p14:creationId xmlns:p14="http://schemas.microsoft.com/office/powerpoint/2010/main" val="3637629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Tree>
    <p:extLst>
      <p:ext uri="{BB962C8B-B14F-4D97-AF65-F5344CB8AC3E}">
        <p14:creationId xmlns:p14="http://schemas.microsoft.com/office/powerpoint/2010/main" val="3364509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bg-BG"/>
          </a:p>
        </p:txBody>
      </p:sp>
    </p:spTree>
    <p:extLst>
      <p:ext uri="{BB962C8B-B14F-4D97-AF65-F5344CB8AC3E}">
        <p14:creationId xmlns:p14="http://schemas.microsoft.com/office/powerpoint/2010/main" val="3029431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7282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74612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g-BG"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143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8"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SzPct val="75000"/>
        <a:buFont typeface="Monotype Sort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5000"/>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75000"/>
        <a:buFont typeface="Monotype Sort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bg2"/>
        </a:buClr>
        <a:buSzPct val="75000"/>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75000"/>
        <a:buChar char="•"/>
        <a:defRPr sz="2000">
          <a:solidFill>
            <a:schemeClr val="tx1"/>
          </a:solidFill>
          <a:latin typeface="+mn-lt"/>
        </a:defRPr>
      </a:lvl5pPr>
      <a:lvl6pPr marL="2514600" indent="-228600" algn="l" rtl="0" eaLnBrk="0" fontAlgn="base" hangingPunct="0">
        <a:spcBef>
          <a:spcPct val="20000"/>
        </a:spcBef>
        <a:spcAft>
          <a:spcPct val="0"/>
        </a:spcAft>
        <a:buClr>
          <a:schemeClr val="bg2"/>
        </a:buClr>
        <a:buSzPct val="75000"/>
        <a:buChar char="•"/>
        <a:defRPr sz="2000">
          <a:solidFill>
            <a:schemeClr val="tx1"/>
          </a:solidFill>
          <a:latin typeface="+mn-lt"/>
        </a:defRPr>
      </a:lvl6pPr>
      <a:lvl7pPr marL="2971800" indent="-228600" algn="l" rtl="0" eaLnBrk="0" fontAlgn="base" hangingPunct="0">
        <a:spcBef>
          <a:spcPct val="20000"/>
        </a:spcBef>
        <a:spcAft>
          <a:spcPct val="0"/>
        </a:spcAft>
        <a:buClr>
          <a:schemeClr val="bg2"/>
        </a:buClr>
        <a:buSzPct val="75000"/>
        <a:buChar char="•"/>
        <a:defRPr sz="2000">
          <a:solidFill>
            <a:schemeClr val="tx1"/>
          </a:solidFill>
          <a:latin typeface="+mn-lt"/>
        </a:defRPr>
      </a:lvl7pPr>
      <a:lvl8pPr marL="3429000" indent="-228600" algn="l" rtl="0" eaLnBrk="0" fontAlgn="base" hangingPunct="0">
        <a:spcBef>
          <a:spcPct val="20000"/>
        </a:spcBef>
        <a:spcAft>
          <a:spcPct val="0"/>
        </a:spcAft>
        <a:buClr>
          <a:schemeClr val="bg2"/>
        </a:buClr>
        <a:buSzPct val="75000"/>
        <a:buChar char="•"/>
        <a:defRPr sz="2000">
          <a:solidFill>
            <a:schemeClr val="tx1"/>
          </a:solidFill>
          <a:latin typeface="+mn-lt"/>
        </a:defRPr>
      </a:lvl8pPr>
      <a:lvl9pPr marL="3886200" indent="-228600" algn="l" rtl="0" eaLnBrk="0" fontAlgn="base" hangingPunct="0">
        <a:spcBef>
          <a:spcPct val="20000"/>
        </a:spcBef>
        <a:spcAft>
          <a:spcPct val="0"/>
        </a:spcAft>
        <a:buClr>
          <a:schemeClr val="bg2"/>
        </a:buClr>
        <a:buSzPct val="75000"/>
        <a:buChar char="•"/>
        <a:defRPr sz="2000">
          <a:solidFill>
            <a:schemeClr val="tx1"/>
          </a:solidFill>
          <a:latin typeface="+mn-lt"/>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video" Target="file:///D:\ppt\uro\aimf\aimf_2007\springlight.MPG.mpeg" TargetMode="External"/><Relationship Id="rId7" Type="http://schemas.openxmlformats.org/officeDocument/2006/relationships/image" Target="../media/image47.png"/><Relationship Id="rId12" Type="http://schemas.openxmlformats.org/officeDocument/2006/relationships/image" Target="../media/image45.wmf"/><Relationship Id="rId2" Type="http://schemas.openxmlformats.org/officeDocument/2006/relationships/video" Target="file:///D:\ppt\uro\aimf\aimf_2007\springmed.MPG.mpeg" TargetMode="External"/><Relationship Id="rId1" Type="http://schemas.openxmlformats.org/officeDocument/2006/relationships/vmlDrawing" Target="../drawings/vmlDrawing3.vml"/><Relationship Id="rId6" Type="http://schemas.openxmlformats.org/officeDocument/2006/relationships/image" Target="../media/image46.png"/><Relationship Id="rId11" Type="http://schemas.openxmlformats.org/officeDocument/2006/relationships/oleObject" Target="../embeddings/oleObject13.bin"/><Relationship Id="rId5" Type="http://schemas.openxmlformats.org/officeDocument/2006/relationships/notesSlide" Target="../notesSlides/notesSlide10.xml"/><Relationship Id="rId10" Type="http://schemas.openxmlformats.org/officeDocument/2006/relationships/image" Target="../media/image44.wmf"/><Relationship Id="rId4" Type="http://schemas.openxmlformats.org/officeDocument/2006/relationships/slideLayout" Target="../slideLayouts/slideLayout6.xml"/><Relationship Id="rId9" Type="http://schemas.openxmlformats.org/officeDocument/2006/relationships/oleObject" Target="../embeddings/oleObject12.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49.wmf"/><Relationship Id="rId5" Type="http://schemas.openxmlformats.org/officeDocument/2006/relationships/oleObject" Target="../embeddings/oleObject14.bin"/><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ideo" Target="file:///D:\ppt\uro\aimf\MOVIE\phased.avi" TargetMode="External"/><Relationship Id="rId5" Type="http://schemas.openxmlformats.org/officeDocument/2006/relationships/image" Target="../media/image53.png"/><Relationship Id="rId4" Type="http://schemas.openxmlformats.org/officeDocument/2006/relationships/image" Target="../media/image52.jpeg"/></Relationships>
</file>

<file path=ppt/slides/_rels/slide14.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slideLayout" Target="../slideLayouts/slideLayout6.xml"/><Relationship Id="rId7" Type="http://schemas.openxmlformats.org/officeDocument/2006/relationships/image" Target="../media/image33.png"/><Relationship Id="rId2" Type="http://schemas.openxmlformats.org/officeDocument/2006/relationships/video" Target="file:///D:\ppt\uro\aimf\MOVIE\schrodinger1.mpg" TargetMode="External"/><Relationship Id="rId1" Type="http://schemas.openxmlformats.org/officeDocument/2006/relationships/video" Target="file:///D:\ppt\uro\aimf\MOVIE\waves_2sourcec%5b1%5d.avi" TargetMode="Externa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53.png"/><Relationship Id="rId2" Type="http://schemas.openxmlformats.org/officeDocument/2006/relationships/video" Target="file:///D:\ppt\uro\aimf\MOVIE\phased.avi" TargetMode="External"/><Relationship Id="rId1" Type="http://schemas.openxmlformats.org/officeDocument/2006/relationships/video" Target="file:///D:\ppt\uro\aimf\MOVIE\schrodinger1.mpg" TargetMode="External"/><Relationship Id="rId6" Type="http://schemas.openxmlformats.org/officeDocument/2006/relationships/image" Target="../media/image56.png"/><Relationship Id="rId5" Type="http://schemas.openxmlformats.org/officeDocument/2006/relationships/image" Target="../media/image57.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3.png"/><Relationship Id="rId2" Type="http://schemas.openxmlformats.org/officeDocument/2006/relationships/video" Target="file:///D:\ppt\uro\aimf\MOVIE\phased.avi" TargetMode="External"/><Relationship Id="rId1" Type="http://schemas.openxmlformats.org/officeDocument/2006/relationships/video" Target="file:///D:\ppt\uro\aimf\MOVIE\schrodinger1.mpg" TargetMode="External"/><Relationship Id="rId6" Type="http://schemas.openxmlformats.org/officeDocument/2006/relationships/image" Target="../media/image56.png"/><Relationship Id="rId5" Type="http://schemas.openxmlformats.org/officeDocument/2006/relationships/image" Target="../media/image57.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60.jpeg"/><Relationship Id="rId4" Type="http://schemas.openxmlformats.org/officeDocument/2006/relationships/image" Target="../media/image59.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62.jpeg"/><Relationship Id="rId5" Type="http://schemas.openxmlformats.org/officeDocument/2006/relationships/image" Target="../media/image61.emf"/><Relationship Id="rId4" Type="http://schemas.openxmlformats.org/officeDocument/2006/relationships/oleObject" Target="../embeddings/oleObject15.bin"/></Relationships>
</file>

<file path=ppt/slides/_rels/slide1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video" Target="file:///D:\ppt\uro\aimf\aimf_2007\diels.mpeg" TargetMode="External"/><Relationship Id="rId7" Type="http://schemas.openxmlformats.org/officeDocument/2006/relationships/image" Target="../media/image3.jpeg"/><Relationship Id="rId2" Type="http://schemas.openxmlformats.org/officeDocument/2006/relationships/video" Target="file:///D:\ppt\uro\ac6\MOVIES\movie4.avi" TargetMode="External"/><Relationship Id="rId1" Type="http://schemas.openxmlformats.org/officeDocument/2006/relationships/video" Target="file:///D:\ppt\uro\aimf\aimf_2007\flammenfaerbung.mpg.mpeg" TargetMode="Externa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notesSlide" Target="../notesSlides/notesSlide2.xml"/><Relationship Id="rId10" Type="http://schemas.openxmlformats.org/officeDocument/2006/relationships/image" Target="../media/image6.png"/><Relationship Id="rId4" Type="http://schemas.openxmlformats.org/officeDocument/2006/relationships/slideLayout" Target="../slideLayouts/slideLayout7.xml"/><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65.emf"/><Relationship Id="rId3" Type="http://schemas.openxmlformats.org/officeDocument/2006/relationships/notesSlide" Target="../notesSlides/notesSlide20.xml"/><Relationship Id="rId7" Type="http://schemas.openxmlformats.org/officeDocument/2006/relationships/oleObject" Target="../embeddings/oleObject17.bin"/><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64.emf"/><Relationship Id="rId5" Type="http://schemas.openxmlformats.org/officeDocument/2006/relationships/oleObject" Target="../embeddings/oleObject16.bin"/><Relationship Id="rId4" Type="http://schemas.openxmlformats.org/officeDocument/2006/relationships/image" Target="../media/image66.jpeg"/></Relationships>
</file>

<file path=ppt/slides/_rels/slide2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68.jpeg"/></Relationships>
</file>

<file path=ppt/slides/_rels/slide22.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69.jpeg"/><Relationship Id="rId7" Type="http://schemas.openxmlformats.org/officeDocument/2006/relationships/image" Target="../media/image73.jpe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 Id="rId9" Type="http://schemas.openxmlformats.org/officeDocument/2006/relationships/image" Target="../media/image75.jpeg"/></Relationships>
</file>

<file path=ppt/slides/_rels/slide2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77.jpeg"/></Relationships>
</file>

<file path=ppt/slides/_rels/slide24.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79.jpeg"/></Relationships>
</file>

<file path=ppt/slides/_rels/slide25.xml.rels><?xml version="1.0" encoding="UTF-8" standalone="yes"?>
<Relationships xmlns="http://schemas.openxmlformats.org/package/2006/relationships"><Relationship Id="rId8" Type="http://schemas.openxmlformats.org/officeDocument/2006/relationships/image" Target="../media/image81.emf"/><Relationship Id="rId3" Type="http://schemas.openxmlformats.org/officeDocument/2006/relationships/notesSlide" Target="../notesSlides/notesSlide25.xml"/><Relationship Id="rId7" Type="http://schemas.openxmlformats.org/officeDocument/2006/relationships/oleObject" Target="../embeddings/oleObject19.bin"/><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80.emf"/><Relationship Id="rId5" Type="http://schemas.openxmlformats.org/officeDocument/2006/relationships/oleObject" Target="../embeddings/oleObject18.bin"/><Relationship Id="rId4" Type="http://schemas.openxmlformats.org/officeDocument/2006/relationships/image" Target="../media/image82.jpeg"/></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image" Target="../media/image85.jpeg"/><Relationship Id="rId7" Type="http://schemas.openxmlformats.org/officeDocument/2006/relationships/image" Target="../media/image83.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20.bin"/><Relationship Id="rId5" Type="http://schemas.openxmlformats.org/officeDocument/2006/relationships/image" Target="../media/image87.jpeg"/><Relationship Id="rId4" Type="http://schemas.openxmlformats.org/officeDocument/2006/relationships/image" Target="../media/image86.png"/><Relationship Id="rId9" Type="http://schemas.openxmlformats.org/officeDocument/2006/relationships/image" Target="../media/image84.wmf"/></Relationships>
</file>

<file path=ppt/slides/_rels/slide27.xml.rels><?xml version="1.0" encoding="UTF-8" standalone="yes"?>
<Relationships xmlns="http://schemas.openxmlformats.org/package/2006/relationships"><Relationship Id="rId8" Type="http://schemas.openxmlformats.org/officeDocument/2006/relationships/image" Target="../media/image90.w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89.wmf"/><Relationship Id="rId5" Type="http://schemas.openxmlformats.org/officeDocument/2006/relationships/oleObject" Target="../embeddings/oleObject23.bin"/><Relationship Id="rId10" Type="http://schemas.openxmlformats.org/officeDocument/2006/relationships/image" Target="../media/image91.wmf"/><Relationship Id="rId4" Type="http://schemas.openxmlformats.org/officeDocument/2006/relationships/image" Target="../media/image88.wmf"/><Relationship Id="rId9" Type="http://schemas.openxmlformats.org/officeDocument/2006/relationships/oleObject" Target="../embeddings/oleObject25.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image" Target="../media/image96.wmf"/><Relationship Id="rId18" Type="http://schemas.openxmlformats.org/officeDocument/2006/relationships/oleObject" Target="../embeddings/oleObject33.bin"/><Relationship Id="rId3" Type="http://schemas.openxmlformats.org/officeDocument/2006/relationships/notesSlide" Target="../notesSlides/notesSlide26.xml"/><Relationship Id="rId21" Type="http://schemas.openxmlformats.org/officeDocument/2006/relationships/image" Target="../media/image100.wmf"/><Relationship Id="rId7" Type="http://schemas.openxmlformats.org/officeDocument/2006/relationships/image" Target="../media/image93.wmf"/><Relationship Id="rId12" Type="http://schemas.openxmlformats.org/officeDocument/2006/relationships/oleObject" Target="../embeddings/oleObject30.bin"/><Relationship Id="rId17" Type="http://schemas.openxmlformats.org/officeDocument/2006/relationships/image" Target="../media/image98.wmf"/><Relationship Id="rId2" Type="http://schemas.openxmlformats.org/officeDocument/2006/relationships/slideLayout" Target="../slideLayouts/slideLayout7.xml"/><Relationship Id="rId16" Type="http://schemas.openxmlformats.org/officeDocument/2006/relationships/oleObject" Target="../embeddings/oleObject32.bin"/><Relationship Id="rId20" Type="http://schemas.openxmlformats.org/officeDocument/2006/relationships/oleObject" Target="../embeddings/oleObject34.bin"/><Relationship Id="rId1" Type="http://schemas.openxmlformats.org/officeDocument/2006/relationships/vmlDrawing" Target="../drawings/vmlDrawing10.vml"/><Relationship Id="rId6" Type="http://schemas.openxmlformats.org/officeDocument/2006/relationships/oleObject" Target="../embeddings/oleObject27.bin"/><Relationship Id="rId11" Type="http://schemas.openxmlformats.org/officeDocument/2006/relationships/image" Target="../media/image95.wmf"/><Relationship Id="rId5" Type="http://schemas.openxmlformats.org/officeDocument/2006/relationships/image" Target="../media/image92.wmf"/><Relationship Id="rId15" Type="http://schemas.openxmlformats.org/officeDocument/2006/relationships/image" Target="../media/image97.wmf"/><Relationship Id="rId23" Type="http://schemas.openxmlformats.org/officeDocument/2006/relationships/image" Target="../media/image101.wmf"/><Relationship Id="rId10" Type="http://schemas.openxmlformats.org/officeDocument/2006/relationships/oleObject" Target="../embeddings/oleObject29.bin"/><Relationship Id="rId19" Type="http://schemas.openxmlformats.org/officeDocument/2006/relationships/image" Target="../media/image99.wmf"/><Relationship Id="rId4" Type="http://schemas.openxmlformats.org/officeDocument/2006/relationships/oleObject" Target="../embeddings/oleObject26.bin"/><Relationship Id="rId9" Type="http://schemas.openxmlformats.org/officeDocument/2006/relationships/image" Target="../media/image94.wmf"/><Relationship Id="rId14" Type="http://schemas.openxmlformats.org/officeDocument/2006/relationships/oleObject" Target="../embeddings/oleObject31.bin"/><Relationship Id="rId22" Type="http://schemas.openxmlformats.org/officeDocument/2006/relationships/oleObject" Target="../embeddings/oleObject35.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notesSlide" Target="../notesSlides/notesSlide27.xml"/><Relationship Id="rId7" Type="http://schemas.openxmlformats.org/officeDocument/2006/relationships/image" Target="../media/image103.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37.bin"/><Relationship Id="rId11" Type="http://schemas.openxmlformats.org/officeDocument/2006/relationships/image" Target="../media/image105.wmf"/><Relationship Id="rId5" Type="http://schemas.openxmlformats.org/officeDocument/2006/relationships/image" Target="../media/image102.wmf"/><Relationship Id="rId10" Type="http://schemas.openxmlformats.org/officeDocument/2006/relationships/oleObject" Target="../embeddings/oleObject39.bin"/><Relationship Id="rId4" Type="http://schemas.openxmlformats.org/officeDocument/2006/relationships/oleObject" Target="../embeddings/oleObject36.bin"/><Relationship Id="rId9" Type="http://schemas.openxmlformats.org/officeDocument/2006/relationships/image" Target="../media/image104.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vmlDrawing" Target="../drawings/vmlDrawing12.vml"/><Relationship Id="rId6" Type="http://schemas.openxmlformats.org/officeDocument/2006/relationships/image" Target="../media/image85.jpeg"/><Relationship Id="rId5" Type="http://schemas.openxmlformats.org/officeDocument/2006/relationships/image" Target="../media/image106.emf"/><Relationship Id="rId4" Type="http://schemas.openxmlformats.org/officeDocument/2006/relationships/oleObject" Target="../embeddings/oleObject40.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notesSlide" Target="../notesSlides/notesSlide29.xml"/><Relationship Id="rId7" Type="http://schemas.openxmlformats.org/officeDocument/2006/relationships/image" Target="../media/image108.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42.bin"/><Relationship Id="rId11" Type="http://schemas.openxmlformats.org/officeDocument/2006/relationships/image" Target="../media/image110.wmf"/><Relationship Id="rId5" Type="http://schemas.openxmlformats.org/officeDocument/2006/relationships/image" Target="../media/image107.wmf"/><Relationship Id="rId10" Type="http://schemas.openxmlformats.org/officeDocument/2006/relationships/oleObject" Target="../embeddings/oleObject44.bin"/><Relationship Id="rId4" Type="http://schemas.openxmlformats.org/officeDocument/2006/relationships/oleObject" Target="../embeddings/oleObject41.bin"/><Relationship Id="rId9" Type="http://schemas.openxmlformats.org/officeDocument/2006/relationships/image" Target="../media/image109.wmf"/></Relationships>
</file>

<file path=ppt/slides/_rels/slide32.xml.rels><?xml version="1.0" encoding="UTF-8" standalone="yes"?>
<Relationships xmlns="http://schemas.openxmlformats.org/package/2006/relationships"><Relationship Id="rId8" Type="http://schemas.openxmlformats.org/officeDocument/2006/relationships/image" Target="../media/image112.wmf"/><Relationship Id="rId13" Type="http://schemas.openxmlformats.org/officeDocument/2006/relationships/oleObject" Target="../embeddings/oleObject49.bin"/><Relationship Id="rId18" Type="http://schemas.openxmlformats.org/officeDocument/2006/relationships/oleObject" Target="../embeddings/oleObject51.bin"/><Relationship Id="rId3" Type="http://schemas.openxmlformats.org/officeDocument/2006/relationships/notesSlide" Target="../notesSlides/notesSlide30.xml"/><Relationship Id="rId7" Type="http://schemas.openxmlformats.org/officeDocument/2006/relationships/oleObject" Target="../embeddings/oleObject46.bin"/><Relationship Id="rId12" Type="http://schemas.openxmlformats.org/officeDocument/2006/relationships/image" Target="../media/image114.wmf"/><Relationship Id="rId17" Type="http://schemas.openxmlformats.org/officeDocument/2006/relationships/image" Target="../media/image116.wmf"/><Relationship Id="rId2" Type="http://schemas.openxmlformats.org/officeDocument/2006/relationships/slideLayout" Target="../slideLayouts/slideLayout7.xml"/><Relationship Id="rId16" Type="http://schemas.openxmlformats.org/officeDocument/2006/relationships/oleObject" Target="../embeddings/oleObject50.bin"/><Relationship Id="rId1" Type="http://schemas.openxmlformats.org/officeDocument/2006/relationships/vmlDrawing" Target="../drawings/vmlDrawing14.vml"/><Relationship Id="rId6" Type="http://schemas.openxmlformats.org/officeDocument/2006/relationships/image" Target="../media/image118.png"/><Relationship Id="rId11" Type="http://schemas.openxmlformats.org/officeDocument/2006/relationships/oleObject" Target="../embeddings/oleObject48.bin"/><Relationship Id="rId5" Type="http://schemas.openxmlformats.org/officeDocument/2006/relationships/image" Target="../media/image111.wmf"/><Relationship Id="rId15" Type="http://schemas.openxmlformats.org/officeDocument/2006/relationships/hyperlink" Target="http://en.wikipedia.org/wiki/List_of_integrals" TargetMode="External"/><Relationship Id="rId10" Type="http://schemas.openxmlformats.org/officeDocument/2006/relationships/image" Target="../media/image113.wmf"/><Relationship Id="rId19" Type="http://schemas.openxmlformats.org/officeDocument/2006/relationships/image" Target="../media/image117.wmf"/><Relationship Id="rId4" Type="http://schemas.openxmlformats.org/officeDocument/2006/relationships/oleObject" Target="../embeddings/oleObject45.bin"/><Relationship Id="rId9" Type="http://schemas.openxmlformats.org/officeDocument/2006/relationships/oleObject" Target="../embeddings/oleObject47.bin"/><Relationship Id="rId14" Type="http://schemas.openxmlformats.org/officeDocument/2006/relationships/image" Target="../media/image115.wmf"/></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54.bin"/><Relationship Id="rId13" Type="http://schemas.openxmlformats.org/officeDocument/2006/relationships/image" Target="../media/image123.wmf"/><Relationship Id="rId18" Type="http://schemas.openxmlformats.org/officeDocument/2006/relationships/oleObject" Target="../embeddings/oleObject59.bin"/><Relationship Id="rId3" Type="http://schemas.openxmlformats.org/officeDocument/2006/relationships/notesSlide" Target="../notesSlides/notesSlide31.xml"/><Relationship Id="rId7" Type="http://schemas.openxmlformats.org/officeDocument/2006/relationships/image" Target="../media/image120.emf"/><Relationship Id="rId12" Type="http://schemas.openxmlformats.org/officeDocument/2006/relationships/oleObject" Target="../embeddings/oleObject56.bin"/><Relationship Id="rId17" Type="http://schemas.openxmlformats.org/officeDocument/2006/relationships/image" Target="../media/image125.wmf"/><Relationship Id="rId2" Type="http://schemas.openxmlformats.org/officeDocument/2006/relationships/slideLayout" Target="../slideLayouts/slideLayout6.xml"/><Relationship Id="rId16" Type="http://schemas.openxmlformats.org/officeDocument/2006/relationships/oleObject" Target="../embeddings/oleObject58.bin"/><Relationship Id="rId1" Type="http://schemas.openxmlformats.org/officeDocument/2006/relationships/vmlDrawing" Target="../drawings/vmlDrawing15.vml"/><Relationship Id="rId6" Type="http://schemas.openxmlformats.org/officeDocument/2006/relationships/oleObject" Target="../embeddings/oleObject53.bin"/><Relationship Id="rId11" Type="http://schemas.openxmlformats.org/officeDocument/2006/relationships/image" Target="../media/image122.wmf"/><Relationship Id="rId5" Type="http://schemas.openxmlformats.org/officeDocument/2006/relationships/image" Target="../media/image119.emf"/><Relationship Id="rId15" Type="http://schemas.openxmlformats.org/officeDocument/2006/relationships/image" Target="../media/image124.wmf"/><Relationship Id="rId10" Type="http://schemas.openxmlformats.org/officeDocument/2006/relationships/oleObject" Target="../embeddings/oleObject55.bin"/><Relationship Id="rId19" Type="http://schemas.openxmlformats.org/officeDocument/2006/relationships/image" Target="../media/image126.wmf"/><Relationship Id="rId4" Type="http://schemas.openxmlformats.org/officeDocument/2006/relationships/oleObject" Target="../embeddings/oleObject52.bin"/><Relationship Id="rId9" Type="http://schemas.openxmlformats.org/officeDocument/2006/relationships/image" Target="../media/image121.wmf"/><Relationship Id="rId14" Type="http://schemas.openxmlformats.org/officeDocument/2006/relationships/oleObject" Target="../embeddings/oleObject57.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62.bin"/><Relationship Id="rId13" Type="http://schemas.openxmlformats.org/officeDocument/2006/relationships/image" Target="../media/image131.wmf"/><Relationship Id="rId3" Type="http://schemas.openxmlformats.org/officeDocument/2006/relationships/notesSlide" Target="../notesSlides/notesSlide32.xml"/><Relationship Id="rId7" Type="http://schemas.openxmlformats.org/officeDocument/2006/relationships/image" Target="../media/image128.emf"/><Relationship Id="rId12" Type="http://schemas.openxmlformats.org/officeDocument/2006/relationships/oleObject" Target="../embeddings/oleObject64.bin"/><Relationship Id="rId17" Type="http://schemas.openxmlformats.org/officeDocument/2006/relationships/image" Target="../media/image133.wmf"/><Relationship Id="rId2" Type="http://schemas.openxmlformats.org/officeDocument/2006/relationships/slideLayout" Target="../slideLayouts/slideLayout12.xml"/><Relationship Id="rId16" Type="http://schemas.openxmlformats.org/officeDocument/2006/relationships/oleObject" Target="../embeddings/oleObject66.bin"/><Relationship Id="rId1" Type="http://schemas.openxmlformats.org/officeDocument/2006/relationships/vmlDrawing" Target="../drawings/vmlDrawing16.vml"/><Relationship Id="rId6" Type="http://schemas.openxmlformats.org/officeDocument/2006/relationships/oleObject" Target="../embeddings/oleObject61.bin"/><Relationship Id="rId11" Type="http://schemas.openxmlformats.org/officeDocument/2006/relationships/image" Target="../media/image130.emf"/><Relationship Id="rId5" Type="http://schemas.openxmlformats.org/officeDocument/2006/relationships/image" Target="../media/image127.wmf"/><Relationship Id="rId15" Type="http://schemas.openxmlformats.org/officeDocument/2006/relationships/image" Target="../media/image132.wmf"/><Relationship Id="rId10" Type="http://schemas.openxmlformats.org/officeDocument/2006/relationships/oleObject" Target="../embeddings/oleObject63.bin"/><Relationship Id="rId4" Type="http://schemas.openxmlformats.org/officeDocument/2006/relationships/oleObject" Target="../embeddings/oleObject60.bin"/><Relationship Id="rId9" Type="http://schemas.openxmlformats.org/officeDocument/2006/relationships/image" Target="../media/image129.wmf"/><Relationship Id="rId14" Type="http://schemas.openxmlformats.org/officeDocument/2006/relationships/oleObject" Target="../embeddings/oleObject65.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112.wmf"/><Relationship Id="rId2" Type="http://schemas.openxmlformats.org/officeDocument/2006/relationships/slideLayout" Target="../slideLayouts/slideLayout6.xml"/><Relationship Id="rId1" Type="http://schemas.openxmlformats.org/officeDocument/2006/relationships/vmlDrawing" Target="../drawings/vmlDrawing17.vml"/><Relationship Id="rId6" Type="http://schemas.openxmlformats.org/officeDocument/2006/relationships/oleObject" Target="../embeddings/oleObject67.bin"/><Relationship Id="rId5" Type="http://schemas.openxmlformats.org/officeDocument/2006/relationships/image" Target="../media/image118.png"/><Relationship Id="rId4" Type="http://schemas.openxmlformats.org/officeDocument/2006/relationships/image" Target="../media/image134.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vmlDrawing" Target="../drawings/vmlDrawing18.vml"/><Relationship Id="rId6" Type="http://schemas.openxmlformats.org/officeDocument/2006/relationships/image" Target="../media/image118.png"/><Relationship Id="rId5" Type="http://schemas.openxmlformats.org/officeDocument/2006/relationships/image" Target="../media/image135.wmf"/><Relationship Id="rId4" Type="http://schemas.openxmlformats.org/officeDocument/2006/relationships/oleObject" Target="../embeddings/oleObject68.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vmlDrawing" Target="../drawings/vmlDrawing19.vml"/><Relationship Id="rId6" Type="http://schemas.openxmlformats.org/officeDocument/2006/relationships/image" Target="../media/image118.png"/><Relationship Id="rId5" Type="http://schemas.openxmlformats.org/officeDocument/2006/relationships/image" Target="../media/image135.wmf"/><Relationship Id="rId4" Type="http://schemas.openxmlformats.org/officeDocument/2006/relationships/oleObject" Target="../embeddings/oleObject69.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vmlDrawing" Target="../drawings/vmlDrawing20.vml"/><Relationship Id="rId6" Type="http://schemas.openxmlformats.org/officeDocument/2006/relationships/image" Target="../media/image118.png"/><Relationship Id="rId5" Type="http://schemas.openxmlformats.org/officeDocument/2006/relationships/image" Target="../media/image135.wmf"/><Relationship Id="rId4" Type="http://schemas.openxmlformats.org/officeDocument/2006/relationships/oleObject" Target="../embeddings/oleObject70.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136.emf"/><Relationship Id="rId2" Type="http://schemas.openxmlformats.org/officeDocument/2006/relationships/slideLayout" Target="../slideLayouts/slideLayout6.xml"/><Relationship Id="rId1" Type="http://schemas.openxmlformats.org/officeDocument/2006/relationships/vmlDrawing" Target="../drawings/vmlDrawing21.vml"/><Relationship Id="rId6" Type="http://schemas.openxmlformats.org/officeDocument/2006/relationships/oleObject" Target="../embeddings/oleObject71.bin"/><Relationship Id="rId5" Type="http://schemas.openxmlformats.org/officeDocument/2006/relationships/image" Target="../media/image12.jpeg"/><Relationship Id="rId4" Type="http://schemas.openxmlformats.org/officeDocument/2006/relationships/slide" Target="slide38.xml"/></Relationships>
</file>

<file path=ppt/slides/_rels/slide4.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notesSlide" Target="../notesSlides/notesSlide4.xml"/><Relationship Id="rId7" Type="http://schemas.openxmlformats.org/officeDocument/2006/relationships/oleObject" Target="../embeddings/oleObject2.bin"/><Relationship Id="rId12" Type="http://schemas.openxmlformats.org/officeDocument/2006/relationships/image" Target="../media/image14.jpe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8.emf"/><Relationship Id="rId11" Type="http://schemas.openxmlformats.org/officeDocument/2006/relationships/image" Target="../media/image13.jpeg"/><Relationship Id="rId5" Type="http://schemas.openxmlformats.org/officeDocument/2006/relationships/oleObject" Target="../embeddings/oleObject1.bin"/><Relationship Id="rId10" Type="http://schemas.openxmlformats.org/officeDocument/2006/relationships/image" Target="../media/image12.jpeg"/><Relationship Id="rId4" Type="http://schemas.openxmlformats.org/officeDocument/2006/relationships/image" Target="../media/image10.jpeg"/><Relationship Id="rId9" Type="http://schemas.openxmlformats.org/officeDocument/2006/relationships/image" Target="../media/image11.jpeg"/></Relationships>
</file>

<file path=ppt/slides/_rels/slide40.xml.rels><?xml version="1.0" encoding="UTF-8" standalone="yes"?>
<Relationships xmlns="http://schemas.openxmlformats.org/package/2006/relationships"><Relationship Id="rId3" Type="http://schemas.openxmlformats.org/officeDocument/2006/relationships/image" Target="../media/image137.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8.jpeg"/><Relationship Id="rId2" Type="http://schemas.openxmlformats.org/officeDocument/2006/relationships/notesSlide" Target="../notesSlides/notesSlide39.xml"/><Relationship Id="rId1" Type="http://schemas.openxmlformats.org/officeDocument/2006/relationships/slideLayout" Target="../slideLayouts/slideLayout6.xml"/><Relationship Id="rId5" Type="http://schemas.openxmlformats.org/officeDocument/2006/relationships/image" Target="../media/image140.jpeg"/><Relationship Id="rId4" Type="http://schemas.openxmlformats.org/officeDocument/2006/relationships/image" Target="../media/image139.jpeg"/></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74.bin"/><Relationship Id="rId13" Type="http://schemas.openxmlformats.org/officeDocument/2006/relationships/image" Target="../media/image145.emf"/><Relationship Id="rId3" Type="http://schemas.openxmlformats.org/officeDocument/2006/relationships/notesSlide" Target="../notesSlides/notesSlide40.xml"/><Relationship Id="rId7" Type="http://schemas.openxmlformats.org/officeDocument/2006/relationships/image" Target="../media/image142.emf"/><Relationship Id="rId12" Type="http://schemas.openxmlformats.org/officeDocument/2006/relationships/oleObject" Target="../embeddings/oleObject76.bin"/><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oleObject" Target="../embeddings/oleObject73.bin"/><Relationship Id="rId11" Type="http://schemas.openxmlformats.org/officeDocument/2006/relationships/image" Target="../media/image144.emf"/><Relationship Id="rId5" Type="http://schemas.openxmlformats.org/officeDocument/2006/relationships/image" Target="../media/image141.emf"/><Relationship Id="rId10" Type="http://schemas.openxmlformats.org/officeDocument/2006/relationships/oleObject" Target="../embeddings/oleObject75.bin"/><Relationship Id="rId4" Type="http://schemas.openxmlformats.org/officeDocument/2006/relationships/oleObject" Target="../embeddings/oleObject72.bin"/><Relationship Id="rId9" Type="http://schemas.openxmlformats.org/officeDocument/2006/relationships/image" Target="../media/image143.emf"/></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79.bin"/><Relationship Id="rId13" Type="http://schemas.openxmlformats.org/officeDocument/2006/relationships/image" Target="../media/image150.emf"/><Relationship Id="rId3" Type="http://schemas.openxmlformats.org/officeDocument/2006/relationships/notesSlide" Target="../notesSlides/notesSlide41.xml"/><Relationship Id="rId7" Type="http://schemas.openxmlformats.org/officeDocument/2006/relationships/image" Target="../media/image147.emf"/><Relationship Id="rId12" Type="http://schemas.openxmlformats.org/officeDocument/2006/relationships/oleObject" Target="../embeddings/oleObject81.bin"/><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oleObject" Target="../embeddings/oleObject78.bin"/><Relationship Id="rId11" Type="http://schemas.openxmlformats.org/officeDocument/2006/relationships/image" Target="../media/image149.emf"/><Relationship Id="rId5" Type="http://schemas.openxmlformats.org/officeDocument/2006/relationships/image" Target="../media/image146.emf"/><Relationship Id="rId15" Type="http://schemas.openxmlformats.org/officeDocument/2006/relationships/image" Target="../media/image151.emf"/><Relationship Id="rId10" Type="http://schemas.openxmlformats.org/officeDocument/2006/relationships/oleObject" Target="../embeddings/oleObject80.bin"/><Relationship Id="rId4" Type="http://schemas.openxmlformats.org/officeDocument/2006/relationships/oleObject" Target="../embeddings/oleObject77.bin"/><Relationship Id="rId9" Type="http://schemas.openxmlformats.org/officeDocument/2006/relationships/image" Target="../media/image148.emf"/><Relationship Id="rId14" Type="http://schemas.openxmlformats.org/officeDocument/2006/relationships/oleObject" Target="../embeddings/oleObject82.bin"/></Relationships>
</file>

<file path=ppt/slides/_rels/slide44.xml.rels><?xml version="1.0" encoding="UTF-8" standalone="yes"?>
<Relationships xmlns="http://schemas.openxmlformats.org/package/2006/relationships"><Relationship Id="rId3" Type="http://schemas.openxmlformats.org/officeDocument/2006/relationships/image" Target="../media/image137.jpe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hyperlink" Target="http://www.whfreeman.com/pchem7/" TargetMode="External"/><Relationship Id="rId4" Type="http://schemas.openxmlformats.org/officeDocument/2006/relationships/image" Target="../media/image152.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7" Type="http://schemas.openxmlformats.org/officeDocument/2006/relationships/image" Target="../media/image154.emf"/><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oleObject" Target="../embeddings/oleObject84.bin"/><Relationship Id="rId5" Type="http://schemas.openxmlformats.org/officeDocument/2006/relationships/image" Target="../media/image153.emf"/><Relationship Id="rId4" Type="http://schemas.openxmlformats.org/officeDocument/2006/relationships/oleObject" Target="../embeddings/oleObject83.bin"/></Relationships>
</file>

<file path=ppt/slides/_rels/slide47.xml.rels><?xml version="1.0" encoding="UTF-8" standalone="yes"?>
<Relationships xmlns="http://schemas.openxmlformats.org/package/2006/relationships"><Relationship Id="rId8" Type="http://schemas.openxmlformats.org/officeDocument/2006/relationships/image" Target="../media/image156.wmf"/><Relationship Id="rId13" Type="http://schemas.openxmlformats.org/officeDocument/2006/relationships/oleObject" Target="../embeddings/oleObject89.bin"/><Relationship Id="rId3" Type="http://schemas.openxmlformats.org/officeDocument/2006/relationships/image" Target="../media/image161.jpeg"/><Relationship Id="rId7" Type="http://schemas.openxmlformats.org/officeDocument/2006/relationships/oleObject" Target="../embeddings/oleObject86.bin"/><Relationship Id="rId12" Type="http://schemas.openxmlformats.org/officeDocument/2006/relationships/image" Target="../media/image158.wmf"/><Relationship Id="rId2" Type="http://schemas.openxmlformats.org/officeDocument/2006/relationships/slideLayout" Target="../slideLayouts/slideLayout7.xml"/><Relationship Id="rId16" Type="http://schemas.openxmlformats.org/officeDocument/2006/relationships/image" Target="../media/image160.wmf"/><Relationship Id="rId1" Type="http://schemas.openxmlformats.org/officeDocument/2006/relationships/vmlDrawing" Target="../drawings/vmlDrawing25.vml"/><Relationship Id="rId6" Type="http://schemas.openxmlformats.org/officeDocument/2006/relationships/image" Target="../media/image155.wmf"/><Relationship Id="rId11" Type="http://schemas.openxmlformats.org/officeDocument/2006/relationships/oleObject" Target="../embeddings/oleObject88.bin"/><Relationship Id="rId5" Type="http://schemas.openxmlformats.org/officeDocument/2006/relationships/oleObject" Target="../embeddings/oleObject85.bin"/><Relationship Id="rId15" Type="http://schemas.openxmlformats.org/officeDocument/2006/relationships/oleObject" Target="../embeddings/oleObject90.bin"/><Relationship Id="rId10" Type="http://schemas.openxmlformats.org/officeDocument/2006/relationships/image" Target="../media/image157.wmf"/><Relationship Id="rId4" Type="http://schemas.openxmlformats.org/officeDocument/2006/relationships/image" Target="../media/image162.jpeg"/><Relationship Id="rId9" Type="http://schemas.openxmlformats.org/officeDocument/2006/relationships/oleObject" Target="../embeddings/oleObject87.bin"/><Relationship Id="rId14" Type="http://schemas.openxmlformats.org/officeDocument/2006/relationships/image" Target="../media/image159.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19.emf"/><Relationship Id="rId18" Type="http://schemas.openxmlformats.org/officeDocument/2006/relationships/oleObject" Target="../embeddings/oleObject10.bin"/><Relationship Id="rId3" Type="http://schemas.openxmlformats.org/officeDocument/2006/relationships/notesSlide" Target="../notesSlides/notesSlide5.xml"/><Relationship Id="rId21" Type="http://schemas.openxmlformats.org/officeDocument/2006/relationships/image" Target="../media/image23.emf"/><Relationship Id="rId7" Type="http://schemas.openxmlformats.org/officeDocument/2006/relationships/image" Target="../media/image16.emf"/><Relationship Id="rId12" Type="http://schemas.openxmlformats.org/officeDocument/2006/relationships/oleObject" Target="../embeddings/oleObject7.bin"/><Relationship Id="rId17" Type="http://schemas.openxmlformats.org/officeDocument/2006/relationships/image" Target="../media/image21.wmf"/><Relationship Id="rId2" Type="http://schemas.openxmlformats.org/officeDocument/2006/relationships/slideLayout" Target="../slideLayouts/slideLayout2.xml"/><Relationship Id="rId16" Type="http://schemas.openxmlformats.org/officeDocument/2006/relationships/oleObject" Target="../embeddings/oleObject9.bin"/><Relationship Id="rId20" Type="http://schemas.openxmlformats.org/officeDocument/2006/relationships/oleObject" Target="../embeddings/oleObject11.bin"/><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18.emf"/><Relationship Id="rId5" Type="http://schemas.openxmlformats.org/officeDocument/2006/relationships/image" Target="../media/image15.emf"/><Relationship Id="rId15" Type="http://schemas.openxmlformats.org/officeDocument/2006/relationships/image" Target="../media/image20.emf"/><Relationship Id="rId10" Type="http://schemas.openxmlformats.org/officeDocument/2006/relationships/oleObject" Target="../embeddings/oleObject6.bin"/><Relationship Id="rId19" Type="http://schemas.openxmlformats.org/officeDocument/2006/relationships/image" Target="../media/image22.wmf"/><Relationship Id="rId4" Type="http://schemas.openxmlformats.org/officeDocument/2006/relationships/oleObject" Target="../embeddings/oleObject3.bin"/><Relationship Id="rId9" Type="http://schemas.openxmlformats.org/officeDocument/2006/relationships/image" Target="../media/image17.emf"/><Relationship Id="rId14" Type="http://schemas.openxmlformats.org/officeDocument/2006/relationships/oleObject" Target="../embeddings/oleObject8.bin"/></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video" Target="file:///D:\ppt\uro\aimf\aimf_2007\bumpersim.mpeg" TargetMode="External"/><Relationship Id="rId7" Type="http://schemas.openxmlformats.org/officeDocument/2006/relationships/image" Target="../media/image25.png"/><Relationship Id="rId2" Type="http://schemas.openxmlformats.org/officeDocument/2006/relationships/video" Target="file:///D:\ppt\uro\aimf\MOVIE\1M40.30.1.avi" TargetMode="External"/><Relationship Id="rId1" Type="http://schemas.openxmlformats.org/officeDocument/2006/relationships/video" Target="file:///D:\ppt\uro\aimf\MOVIE\galileo_h%5b1%5d.avi" TargetMode="External"/><Relationship Id="rId6" Type="http://schemas.openxmlformats.org/officeDocument/2006/relationships/image" Target="../media/image24.pn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audio" Target="../media/audio3.wav"/><Relationship Id="rId7" Type="http://schemas.openxmlformats.org/officeDocument/2006/relationships/image" Target="../media/image29.jpeg"/><Relationship Id="rId2" Type="http://schemas.openxmlformats.org/officeDocument/2006/relationships/audio" Target="../media/audio2.wav"/><Relationship Id="rId1" Type="http://schemas.openxmlformats.org/officeDocument/2006/relationships/audio" Target="../media/audio1.wav"/><Relationship Id="rId6" Type="http://schemas.openxmlformats.org/officeDocument/2006/relationships/notesSlide" Target="../notesSlides/notesSlide8.xml"/><Relationship Id="rId5" Type="http://schemas.openxmlformats.org/officeDocument/2006/relationships/slideLayout" Target="../slideLayouts/slideLayout6.xml"/><Relationship Id="rId10" Type="http://schemas.openxmlformats.org/officeDocument/2006/relationships/image" Target="../media/image32.png"/><Relationship Id="rId4" Type="http://schemas.openxmlformats.org/officeDocument/2006/relationships/audio" Target="../media/audio4.wav"/><Relationship Id="rId9" Type="http://schemas.openxmlformats.org/officeDocument/2006/relationships/image" Target="../media/image31.png"/></Relationships>
</file>

<file path=ppt/slides/_rels/slide9.xml.rels><?xml version="1.0" encoding="UTF-8" standalone="yes"?>
<Relationships xmlns="http://schemas.openxmlformats.org/package/2006/relationships"><Relationship Id="rId8" Type="http://schemas.openxmlformats.org/officeDocument/2006/relationships/video" Target="file:///D:\ppt\uro\aimf\MOVIE\3D40.50.1.avi" TargetMode="External"/><Relationship Id="rId13" Type="http://schemas.openxmlformats.org/officeDocument/2006/relationships/notesSlide" Target="../notesSlides/notesSlide9.xml"/><Relationship Id="rId18" Type="http://schemas.openxmlformats.org/officeDocument/2006/relationships/image" Target="../media/image37.png"/><Relationship Id="rId3" Type="http://schemas.openxmlformats.org/officeDocument/2006/relationships/video" Target="file:///D:\ppt\uro\aimf\MOVIE\3B27.15.1.avi" TargetMode="External"/><Relationship Id="rId21" Type="http://schemas.openxmlformats.org/officeDocument/2006/relationships/image" Target="../media/image40.png"/><Relationship Id="rId7" Type="http://schemas.openxmlformats.org/officeDocument/2006/relationships/video" Target="file:///D:\ppt\uro\aimf\MOVIE\3B27.15.3.avi" TargetMode="External"/><Relationship Id="rId12" Type="http://schemas.openxmlformats.org/officeDocument/2006/relationships/slideLayout" Target="../slideLayouts/slideLayout6.xml"/><Relationship Id="rId17" Type="http://schemas.openxmlformats.org/officeDocument/2006/relationships/image" Target="../media/image36.png"/><Relationship Id="rId2" Type="http://schemas.openxmlformats.org/officeDocument/2006/relationships/video" Target="file:///D:\ppt\uro\aimf\MOVIE\3B10.30.1.avi" TargetMode="External"/><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video" Target="file:///D:\ppt\uro\aimf\MOVIE\waves_2sourcec%5b1%5d(1).avi" TargetMode="External"/><Relationship Id="rId6" Type="http://schemas.openxmlformats.org/officeDocument/2006/relationships/video" Target="file:///D:\ppt\uro\aimf\MOVIE\3B25.20.1.avi" TargetMode="External"/><Relationship Id="rId11" Type="http://schemas.openxmlformats.org/officeDocument/2006/relationships/video" Target="file:///D:\ppt\uro\aimf\MOVIE\drum_m1_n1%5b1%5d(1).avi" TargetMode="External"/><Relationship Id="rId24" Type="http://schemas.openxmlformats.org/officeDocument/2006/relationships/image" Target="../media/image43.png"/><Relationship Id="rId5" Type="http://schemas.openxmlformats.org/officeDocument/2006/relationships/video" Target="file:///D:\ppt\uro\aimf\MOVIE\3B50.10.1.avi" TargetMode="External"/><Relationship Id="rId15" Type="http://schemas.openxmlformats.org/officeDocument/2006/relationships/image" Target="../media/image34.png"/><Relationship Id="rId23" Type="http://schemas.openxmlformats.org/officeDocument/2006/relationships/image" Target="../media/image42.png"/><Relationship Id="rId10" Type="http://schemas.openxmlformats.org/officeDocument/2006/relationships/video" Target="file:///D:\ppt\uro\aimf\MOVIE\drum_m0_n2.avi" TargetMode="External"/><Relationship Id="rId19" Type="http://schemas.openxmlformats.org/officeDocument/2006/relationships/image" Target="../media/image38.png"/><Relationship Id="rId4" Type="http://schemas.openxmlformats.org/officeDocument/2006/relationships/video" Target="file:///D:\ppt\uro\aimf\MOVIE\waves_1sourceb%5b1%5d(1).avi" TargetMode="External"/><Relationship Id="rId9" Type="http://schemas.openxmlformats.org/officeDocument/2006/relationships/video" Target="file:///D:\ppt\uro\aimf\MOVIE\drum_m0_n1%5b1%5d.avi" TargetMode="External"/><Relationship Id="rId14" Type="http://schemas.openxmlformats.org/officeDocument/2006/relationships/image" Target="../media/image33.png"/><Relationship Id="rId22"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ph type="title"/>
          </p:nvPr>
        </p:nvSpPr>
        <p:spPr bwMode="auto">
          <a:xfrm>
            <a:off x="0" y="0"/>
            <a:ext cx="9144000" cy="563563"/>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fr-CH" sz="3200" b="1" smtClean="0">
                <a:solidFill>
                  <a:schemeClr val="tx1"/>
                </a:solidFill>
                <a:latin typeface="Arial" charset="0"/>
              </a:rPr>
              <a:t> </a:t>
            </a:r>
            <a:r>
              <a:rPr lang="fr-CH" sz="2800" b="1" smtClean="0">
                <a:solidFill>
                  <a:schemeClr val="tx1"/>
                </a:solidFill>
                <a:latin typeface="Arial" charset="0"/>
              </a:rPr>
              <a:t>3.  Principes de base de la mécanique quantique</a:t>
            </a:r>
            <a:r>
              <a:rPr lang="fr-CH" sz="3200" b="1" smtClean="0">
                <a:solidFill>
                  <a:schemeClr val="tx1"/>
                </a:solidFill>
                <a:latin typeface="Arial" charset="0"/>
              </a:rPr>
              <a:t>       </a:t>
            </a:r>
            <a:endParaRPr lang="fr-CH" sz="3600" smtClean="0">
              <a:solidFill>
                <a:schemeClr val="tx1"/>
              </a:solidFill>
              <a:latin typeface="Arial" charset="0"/>
            </a:endParaRPr>
          </a:p>
        </p:txBody>
      </p:sp>
      <p:pic>
        <p:nvPicPr>
          <p:cNvPr id="27651" name="Picture 5" descr="li17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84213"/>
            <a:ext cx="8599488" cy="617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026"/>
          <p:cNvSpPr>
            <a:spLocks noChangeArrowheads="1"/>
          </p:cNvSpPr>
          <p:nvPr>
            <p:ph type="title"/>
          </p:nvPr>
        </p:nvSpPr>
        <p:spPr bwMode="auto">
          <a:xfrm>
            <a:off x="0" y="0"/>
            <a:ext cx="9144000" cy="715963"/>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fr-CH" sz="2800" b="1" smtClean="0">
                <a:latin typeface="Arial" charset="0"/>
              </a:rPr>
              <a:t>  L’onde la plus simple: une oscillation harmonique</a:t>
            </a:r>
            <a:r>
              <a:rPr lang="fr-CH" sz="4000" b="1" smtClean="0">
                <a:latin typeface="Arial" charset="0"/>
              </a:rPr>
              <a:t>       </a:t>
            </a:r>
            <a:endParaRPr lang="fr-CH" smtClean="0">
              <a:latin typeface="Arial" charset="0"/>
            </a:endParaRPr>
          </a:p>
        </p:txBody>
      </p:sp>
      <p:pic>
        <p:nvPicPr>
          <p:cNvPr id="208937" name="springmed.MPG.mpeg">
            <a:hlinkClick r:id="" action="ppaction://media"/>
          </p:cNvPr>
          <p:cNvPicPr>
            <a:picLocks noGrp="1" noRot="1" noChangeAspect="1" noChangeArrowheads="1"/>
          </p:cNvPicPr>
          <p:nvPr>
            <a:videoFile r:link="rId2"/>
          </p:nvPr>
        </p:nvPicPr>
        <p:blipFill>
          <a:blip r:embed="rId6">
            <a:extLst>
              <a:ext uri="{28A0092B-C50C-407E-A947-70E740481C1C}">
                <a14:useLocalDpi xmlns:a14="http://schemas.microsoft.com/office/drawing/2010/main" val="0"/>
              </a:ext>
            </a:extLst>
          </a:blip>
          <a:srcRect/>
          <a:stretch>
            <a:fillRect/>
          </a:stretch>
        </p:blipFill>
        <p:spPr bwMode="auto">
          <a:xfrm>
            <a:off x="0" y="4114800"/>
            <a:ext cx="31242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40" name="springlight.MPG.mpeg">
            <a:hlinkClick r:id="" action="ppaction://media"/>
          </p:cNvPr>
          <p:cNvPicPr>
            <a:picLocks noGrp="1" noRot="1" noChangeAspect="1" noChangeArrowheads="1"/>
          </p:cNvPicPr>
          <p:nvPr>
            <a:videoFile r:link="rId3"/>
          </p:nvPr>
        </p:nvPicPr>
        <p:blipFill>
          <a:blip r:embed="rId7">
            <a:extLst>
              <a:ext uri="{28A0092B-C50C-407E-A947-70E740481C1C}">
                <a14:useLocalDpi xmlns:a14="http://schemas.microsoft.com/office/drawing/2010/main" val="0"/>
              </a:ext>
            </a:extLst>
          </a:blip>
          <a:srcRect/>
          <a:stretch>
            <a:fillRect/>
          </a:stretch>
        </p:blipFill>
        <p:spPr bwMode="auto">
          <a:xfrm>
            <a:off x="0" y="990600"/>
            <a:ext cx="3108325"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Rectangle 1070"/>
          <p:cNvSpPr>
            <a:spLocks noChangeArrowheads="1"/>
          </p:cNvSpPr>
          <p:nvPr/>
        </p:nvSpPr>
        <p:spPr bwMode="auto">
          <a:xfrm>
            <a:off x="0" y="3124200"/>
            <a:ext cx="2949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sz="2000" b="1"/>
              <a:t>avec une masse légère</a:t>
            </a:r>
          </a:p>
        </p:txBody>
      </p:sp>
      <p:sp>
        <p:nvSpPr>
          <p:cNvPr id="3080" name="Rectangle 1071"/>
          <p:cNvSpPr>
            <a:spLocks noChangeArrowheads="1"/>
          </p:cNvSpPr>
          <p:nvPr/>
        </p:nvSpPr>
        <p:spPr bwMode="auto">
          <a:xfrm>
            <a:off x="0" y="6310313"/>
            <a:ext cx="3570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sz="2000" b="1"/>
              <a:t>avec une masse plus lourde</a:t>
            </a:r>
          </a:p>
        </p:txBody>
      </p:sp>
      <p:pic>
        <p:nvPicPr>
          <p:cNvPr id="3081" name="Picture 1074" descr="shm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2800" y="914400"/>
            <a:ext cx="5791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Rectangle 1075"/>
          <p:cNvSpPr>
            <a:spLocks noChangeArrowheads="1"/>
          </p:cNvSpPr>
          <p:nvPr/>
        </p:nvSpPr>
        <p:spPr bwMode="auto">
          <a:xfrm>
            <a:off x="3429000" y="2057400"/>
            <a:ext cx="152400" cy="15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bg-BG"/>
          </a:p>
        </p:txBody>
      </p:sp>
      <p:sp>
        <p:nvSpPr>
          <p:cNvPr id="3083" name="Rectangle 1076"/>
          <p:cNvSpPr>
            <a:spLocks noChangeArrowheads="1"/>
          </p:cNvSpPr>
          <p:nvPr/>
        </p:nvSpPr>
        <p:spPr bwMode="auto">
          <a:xfrm>
            <a:off x="3214688" y="2149475"/>
            <a:ext cx="3048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bg-BG"/>
          </a:p>
        </p:txBody>
      </p:sp>
      <p:sp>
        <p:nvSpPr>
          <p:cNvPr id="3084" name="Line 1077"/>
          <p:cNvSpPr>
            <a:spLocks noChangeShapeType="1"/>
          </p:cNvSpPr>
          <p:nvPr/>
        </p:nvSpPr>
        <p:spPr bwMode="auto">
          <a:xfrm flipH="1">
            <a:off x="3567113" y="1066800"/>
            <a:ext cx="14287" cy="1462088"/>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fr-FR"/>
          </a:p>
        </p:txBody>
      </p:sp>
      <p:sp>
        <p:nvSpPr>
          <p:cNvPr id="3085" name="Rectangle 1078"/>
          <p:cNvSpPr>
            <a:spLocks noChangeArrowheads="1"/>
          </p:cNvSpPr>
          <p:nvPr/>
        </p:nvSpPr>
        <p:spPr bwMode="auto">
          <a:xfrm>
            <a:off x="3244850" y="1463675"/>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sz="2000" b="1"/>
              <a:t>x</a:t>
            </a:r>
          </a:p>
        </p:txBody>
      </p:sp>
      <p:sp>
        <p:nvSpPr>
          <p:cNvPr id="3086" name="Rectangle 1079"/>
          <p:cNvSpPr>
            <a:spLocks noChangeArrowheads="1"/>
          </p:cNvSpPr>
          <p:nvPr/>
        </p:nvSpPr>
        <p:spPr bwMode="auto">
          <a:xfrm>
            <a:off x="3352800" y="2971800"/>
            <a:ext cx="2133600" cy="4857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fr-CH" b="1"/>
              <a:t>f(t) = - kx(t)</a:t>
            </a:r>
          </a:p>
        </p:txBody>
      </p:sp>
      <p:sp>
        <p:nvSpPr>
          <p:cNvPr id="3087" name="Line 1080"/>
          <p:cNvSpPr>
            <a:spLocks noChangeShapeType="1"/>
          </p:cNvSpPr>
          <p:nvPr/>
        </p:nvSpPr>
        <p:spPr bwMode="auto">
          <a:xfrm>
            <a:off x="3810000" y="26670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088" name="Rectangle 1081"/>
          <p:cNvSpPr>
            <a:spLocks noChangeArrowheads="1"/>
          </p:cNvSpPr>
          <p:nvPr/>
        </p:nvSpPr>
        <p:spPr bwMode="auto">
          <a:xfrm>
            <a:off x="4343400" y="4114800"/>
            <a:ext cx="1295400" cy="4857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fr-CH" b="1"/>
              <a:t>f = am </a:t>
            </a:r>
          </a:p>
        </p:txBody>
      </p:sp>
      <p:graphicFrame>
        <p:nvGraphicFramePr>
          <p:cNvPr id="3074" name="Object 1083"/>
          <p:cNvGraphicFramePr>
            <a:graphicFrameLocks noGrp="1" noChangeAspect="1"/>
          </p:cNvGraphicFramePr>
          <p:nvPr/>
        </p:nvGraphicFramePr>
        <p:xfrm>
          <a:off x="5870575" y="3565525"/>
          <a:ext cx="2890838" cy="1065213"/>
        </p:xfrm>
        <a:graphic>
          <a:graphicData uri="http://schemas.openxmlformats.org/presentationml/2006/ole">
            <mc:AlternateContent xmlns:mc="http://schemas.openxmlformats.org/markup-compatibility/2006">
              <mc:Choice xmlns:v="urn:schemas-microsoft-com:vml" Requires="v">
                <p:oleObj spid="_x0000_s3094" name="Equation" r:id="rId9" imgW="533160" imgH="215640" progId="Equation.3">
                  <p:embed/>
                </p:oleObj>
              </mc:Choice>
              <mc:Fallback>
                <p:oleObj name="Equation" r:id="rId9" imgW="533160" imgH="215640" progId="Equation.3">
                  <p:embed/>
                  <p:pic>
                    <p:nvPicPr>
                      <p:cNvPr id="0" name="Object 1083"/>
                      <p:cNvPicPr>
                        <a:picLocks noGrp="1"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70575" y="3565525"/>
                        <a:ext cx="2890838" cy="106521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9" name="Rectangle 1085"/>
          <p:cNvSpPr>
            <a:spLocks noChangeArrowheads="1"/>
          </p:cNvSpPr>
          <p:nvPr/>
        </p:nvSpPr>
        <p:spPr bwMode="auto">
          <a:xfrm>
            <a:off x="3370263" y="4740275"/>
            <a:ext cx="3976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sz="2000" b="1">
                <a:solidFill>
                  <a:srgbClr val="0033CC"/>
                </a:solidFill>
              </a:rPr>
              <a:t>une solution possible pour x(t):</a:t>
            </a:r>
          </a:p>
        </p:txBody>
      </p:sp>
      <p:sp>
        <p:nvSpPr>
          <p:cNvPr id="3090" name="Rectangle 1086"/>
          <p:cNvSpPr>
            <a:spLocks noChangeArrowheads="1"/>
          </p:cNvSpPr>
          <p:nvPr/>
        </p:nvSpPr>
        <p:spPr bwMode="auto">
          <a:xfrm>
            <a:off x="3460750" y="5224463"/>
            <a:ext cx="2406650" cy="425450"/>
          </a:xfrm>
          <a:prstGeom prst="rect">
            <a:avLst/>
          </a:prstGeom>
          <a:noFill/>
          <a:ln w="28575">
            <a:solidFill>
              <a:srgbClr val="0033CC"/>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fr-CH" sz="2000" b="1"/>
              <a:t>x(t) = A</a:t>
            </a:r>
            <a:r>
              <a:rPr lang="fr-CH" sz="2000" b="1" baseline="-25000"/>
              <a:t> </a:t>
            </a:r>
            <a:r>
              <a:rPr lang="fr-CH" sz="2000" b="1"/>
              <a:t>sin (</a:t>
            </a:r>
            <a:r>
              <a:rPr lang="fr-CH" sz="2000" b="1">
                <a:latin typeface="Symbol" pitchFamily="18" charset="2"/>
              </a:rPr>
              <a:t>w</a:t>
            </a:r>
            <a:r>
              <a:rPr lang="fr-CH" sz="2000" b="1"/>
              <a:t>t + </a:t>
            </a:r>
            <a:r>
              <a:rPr lang="fr-CH" sz="2000" b="1">
                <a:latin typeface="Symbol" pitchFamily="18" charset="2"/>
              </a:rPr>
              <a:t>f</a:t>
            </a:r>
            <a:r>
              <a:rPr lang="fr-CH" sz="2000" b="1"/>
              <a:t>)</a:t>
            </a:r>
          </a:p>
        </p:txBody>
      </p:sp>
      <p:sp>
        <p:nvSpPr>
          <p:cNvPr id="3091" name="Rectangle 1088"/>
          <p:cNvSpPr>
            <a:spLocks noChangeArrowheads="1"/>
          </p:cNvSpPr>
          <p:nvPr/>
        </p:nvSpPr>
        <p:spPr bwMode="auto">
          <a:xfrm>
            <a:off x="5883275" y="5197475"/>
            <a:ext cx="1466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sz="2000" b="1">
                <a:solidFill>
                  <a:srgbClr val="0033CC"/>
                </a:solidFill>
              </a:rPr>
              <a:t>correcte si</a:t>
            </a:r>
          </a:p>
        </p:txBody>
      </p:sp>
      <p:graphicFrame>
        <p:nvGraphicFramePr>
          <p:cNvPr id="3075" name="Object 1089"/>
          <p:cNvGraphicFramePr>
            <a:graphicFrameLocks noGrp="1" noChangeAspect="1"/>
          </p:cNvGraphicFramePr>
          <p:nvPr/>
        </p:nvGraphicFramePr>
        <p:xfrm>
          <a:off x="7407275" y="4892675"/>
          <a:ext cx="1492250" cy="995363"/>
        </p:xfrm>
        <a:graphic>
          <a:graphicData uri="http://schemas.openxmlformats.org/presentationml/2006/ole">
            <mc:AlternateContent xmlns:mc="http://schemas.openxmlformats.org/markup-compatibility/2006">
              <mc:Choice xmlns:v="urn:schemas-microsoft-com:vml" Requires="v">
                <p:oleObj spid="_x0000_s3095" name="Equation" r:id="rId11" imgW="291960" imgH="253800" progId="Equation.3">
                  <p:embed/>
                </p:oleObj>
              </mc:Choice>
              <mc:Fallback>
                <p:oleObj name="Equation" r:id="rId11" imgW="291960" imgH="253800" progId="Equation.3">
                  <p:embed/>
                  <p:pic>
                    <p:nvPicPr>
                      <p:cNvPr id="0" name="Object 1089"/>
                      <p:cNvPicPr>
                        <a:picLocks noGrp="1"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07275" y="4892675"/>
                        <a:ext cx="1492250" cy="9953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92" name="Rectangle 1091"/>
          <p:cNvSpPr>
            <a:spLocks noChangeArrowheads="1"/>
          </p:cNvSpPr>
          <p:nvPr/>
        </p:nvSpPr>
        <p:spPr bwMode="auto">
          <a:xfrm>
            <a:off x="2971800" y="3429000"/>
            <a:ext cx="28495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sz="2000" b="1">
                <a:solidFill>
                  <a:schemeClr val="tx2"/>
                </a:solidFill>
              </a:rPr>
              <a:t>k: constante élastique</a:t>
            </a:r>
          </a:p>
          <a:p>
            <a:r>
              <a:rPr lang="fr-CH" sz="2000" b="1">
                <a:solidFill>
                  <a:schemeClr val="tx2"/>
                </a:solidFill>
              </a:rPr>
              <a:t>x: l’élongation</a:t>
            </a:r>
          </a:p>
        </p:txBody>
      </p:sp>
      <p:sp>
        <p:nvSpPr>
          <p:cNvPr id="3093" name="Rectangle 1092"/>
          <p:cNvSpPr>
            <a:spLocks noChangeArrowheads="1"/>
          </p:cNvSpPr>
          <p:nvPr/>
        </p:nvSpPr>
        <p:spPr bwMode="auto">
          <a:xfrm>
            <a:off x="3444875" y="5807075"/>
            <a:ext cx="38798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sz="2000" b="1">
                <a:solidFill>
                  <a:schemeClr val="tx2"/>
                </a:solidFill>
              </a:rPr>
              <a:t>A: l’amplitude de l’oscillation</a:t>
            </a:r>
          </a:p>
          <a:p>
            <a:r>
              <a:rPr lang="fr-CH" sz="2000" b="1">
                <a:solidFill>
                  <a:schemeClr val="tx2"/>
                </a:solidFill>
                <a:latin typeface="Symbol" pitchFamily="18" charset="2"/>
              </a:rPr>
              <a:t>w:</a:t>
            </a:r>
            <a:r>
              <a:rPr lang="fr-CH" sz="2000" b="1">
                <a:solidFill>
                  <a:schemeClr val="tx2"/>
                </a:solidFill>
              </a:rPr>
              <a:t> la ‘pulsation’ de l’oscillation</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8937"/>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08937"/>
                                        </p:tgtEl>
                                      </p:cBhvr>
                                    </p:cmd>
                                  </p:childTnLst>
                                </p:cTn>
                              </p:par>
                            </p:childTnLst>
                          </p:cTn>
                        </p:par>
                      </p:childTnLst>
                    </p:cTn>
                  </p:par>
                </p:childTnLst>
              </p:cTn>
              <p:nextCondLst>
                <p:cond evt="onClick" delay="0">
                  <p:tgtEl>
                    <p:spTgt spid="208937"/>
                  </p:tgtEl>
                </p:cond>
              </p:nextCondLst>
            </p:seq>
            <p:video>
              <p:cMediaNode>
                <p:cTn id="7" fill="hold" display="0">
                  <p:stCondLst>
                    <p:cond delay="indefinite"/>
                  </p:stCondLst>
                  <p:endCondLst>
                    <p:cond evt="onNext" delay="0">
                      <p:tgtEl>
                        <p:sldTgt/>
                      </p:tgtEl>
                    </p:cond>
                    <p:cond evt="onPrev" delay="0">
                      <p:tgtEl>
                        <p:sldTgt/>
                      </p:tgtEl>
                    </p:cond>
                  </p:endCondLst>
                </p:cTn>
                <p:tgtEl>
                  <p:spTgt spid="208937"/>
                </p:tgtEl>
              </p:cMediaNode>
            </p:video>
            <p:seq concurrent="1" nextAc="seek">
              <p:cTn id="8" restart="whenNotActive" fill="hold" evtFilter="cancelBubble" nodeType="interactiveSeq">
                <p:stCondLst>
                  <p:cond evt="onClick" delay="0">
                    <p:tgtEl>
                      <p:spTgt spid="208940"/>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08940"/>
                                        </p:tgtEl>
                                      </p:cBhvr>
                                    </p:cmd>
                                  </p:childTnLst>
                                </p:cTn>
                              </p:par>
                            </p:childTnLst>
                          </p:cTn>
                        </p:par>
                      </p:childTnLst>
                    </p:cTn>
                  </p:par>
                </p:childTnLst>
              </p:cTn>
              <p:nextCondLst>
                <p:cond evt="onClick" delay="0">
                  <p:tgtEl>
                    <p:spTgt spid="208940"/>
                  </p:tgtEl>
                </p:cond>
              </p:nextCondLst>
            </p:seq>
            <p:video>
              <p:cMediaNode>
                <p:cTn id="13" fill="hold" display="0">
                  <p:stCondLst>
                    <p:cond delay="indefinite"/>
                  </p:stCondLst>
                  <p:endCondLst>
                    <p:cond evt="onNext" delay="0">
                      <p:tgtEl>
                        <p:sldTgt/>
                      </p:tgtEl>
                    </p:cond>
                    <p:cond evt="onPrev" delay="0">
                      <p:tgtEl>
                        <p:sldTgt/>
                      </p:tgtEl>
                    </p:cond>
                  </p:endCondLst>
                </p:cTn>
                <p:tgtEl>
                  <p:spTgt spid="208940"/>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ph type="title"/>
          </p:nvPr>
        </p:nvSpPr>
        <p:spPr bwMode="auto">
          <a:xfrm>
            <a:off x="0" y="-266700"/>
            <a:ext cx="9144000" cy="6858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fr-CH" sz="2800" b="1" smtClean="0">
                <a:latin typeface="Arial" charset="0"/>
              </a:rPr>
              <a:t>Des quantités caractéristiques</a:t>
            </a:r>
            <a:r>
              <a:rPr lang="fr-CH" sz="4000" b="1" smtClean="0">
                <a:latin typeface="Arial" charset="0"/>
              </a:rPr>
              <a:t>     </a:t>
            </a:r>
            <a:endParaRPr lang="fr-CH" smtClean="0">
              <a:latin typeface="Arial" charset="0"/>
            </a:endParaRPr>
          </a:p>
        </p:txBody>
      </p:sp>
      <p:pic>
        <p:nvPicPr>
          <p:cNvPr id="4100" name="Picture 7" descr="shm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525" y="1416050"/>
            <a:ext cx="8077200" cy="347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8"/>
          <p:cNvSpPr>
            <a:spLocks noChangeArrowheads="1"/>
          </p:cNvSpPr>
          <p:nvPr/>
        </p:nvSpPr>
        <p:spPr bwMode="auto">
          <a:xfrm>
            <a:off x="3001963" y="1827213"/>
            <a:ext cx="152400" cy="15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bg-BG"/>
          </a:p>
        </p:txBody>
      </p:sp>
      <p:sp>
        <p:nvSpPr>
          <p:cNvPr id="4102" name="Rectangle 9"/>
          <p:cNvSpPr>
            <a:spLocks noChangeArrowheads="1"/>
          </p:cNvSpPr>
          <p:nvPr/>
        </p:nvSpPr>
        <p:spPr bwMode="auto">
          <a:xfrm>
            <a:off x="136525" y="3106738"/>
            <a:ext cx="3048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bg-BG"/>
          </a:p>
        </p:txBody>
      </p:sp>
      <p:sp>
        <p:nvSpPr>
          <p:cNvPr id="4103" name="Line 10"/>
          <p:cNvSpPr>
            <a:spLocks noChangeShapeType="1"/>
          </p:cNvSpPr>
          <p:nvPr/>
        </p:nvSpPr>
        <p:spPr bwMode="auto">
          <a:xfrm>
            <a:off x="441325" y="1506538"/>
            <a:ext cx="15875" cy="2011362"/>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fr-FR"/>
          </a:p>
        </p:txBody>
      </p:sp>
      <p:sp>
        <p:nvSpPr>
          <p:cNvPr id="4104" name="Rectangle 11"/>
          <p:cNvSpPr>
            <a:spLocks noChangeArrowheads="1"/>
          </p:cNvSpPr>
          <p:nvPr/>
        </p:nvSpPr>
        <p:spPr bwMode="auto">
          <a:xfrm>
            <a:off x="60325" y="150653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sz="2000" b="1"/>
              <a:t>x</a:t>
            </a:r>
          </a:p>
        </p:txBody>
      </p:sp>
      <p:sp>
        <p:nvSpPr>
          <p:cNvPr id="4105" name="Line 20"/>
          <p:cNvSpPr>
            <a:spLocks noChangeShapeType="1"/>
          </p:cNvSpPr>
          <p:nvPr/>
        </p:nvSpPr>
        <p:spPr bwMode="auto">
          <a:xfrm flipH="1">
            <a:off x="2179638" y="3168650"/>
            <a:ext cx="228600" cy="5334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fr-FR"/>
          </a:p>
        </p:txBody>
      </p:sp>
      <p:sp>
        <p:nvSpPr>
          <p:cNvPr id="4106" name="Rectangle 21"/>
          <p:cNvSpPr>
            <a:spLocks noChangeArrowheads="1"/>
          </p:cNvSpPr>
          <p:nvPr/>
        </p:nvSpPr>
        <p:spPr bwMode="auto">
          <a:xfrm>
            <a:off x="808038" y="3702050"/>
            <a:ext cx="28035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fr-CH" sz="2000" b="1">
                <a:solidFill>
                  <a:srgbClr val="0033CC"/>
                </a:solidFill>
              </a:rPr>
              <a:t>l’amplitude A</a:t>
            </a:r>
          </a:p>
          <a:p>
            <a:pPr algn="ctr"/>
            <a:r>
              <a:rPr lang="fr-CH" sz="2000" b="1">
                <a:solidFill>
                  <a:schemeClr val="tx2"/>
                </a:solidFill>
              </a:rPr>
              <a:t>l’oscillation maximale</a:t>
            </a:r>
          </a:p>
        </p:txBody>
      </p:sp>
      <p:sp>
        <p:nvSpPr>
          <p:cNvPr id="4107" name="Line 22"/>
          <p:cNvSpPr>
            <a:spLocks noChangeShapeType="1"/>
          </p:cNvSpPr>
          <p:nvPr/>
        </p:nvSpPr>
        <p:spPr bwMode="auto">
          <a:xfrm>
            <a:off x="2117725" y="1582738"/>
            <a:ext cx="1066800" cy="38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4108" name="Rectangle 23"/>
          <p:cNvSpPr>
            <a:spLocks noChangeArrowheads="1"/>
          </p:cNvSpPr>
          <p:nvPr/>
        </p:nvSpPr>
        <p:spPr bwMode="auto">
          <a:xfrm>
            <a:off x="-366713" y="500063"/>
            <a:ext cx="3429001"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CH" sz="2000" b="1">
                <a:solidFill>
                  <a:srgbClr val="0033CC"/>
                </a:solidFill>
              </a:rPr>
              <a:t>T: la période</a:t>
            </a:r>
          </a:p>
          <a:p>
            <a:pPr algn="ctr"/>
            <a:r>
              <a:rPr lang="fr-CH" sz="2000" b="1">
                <a:solidFill>
                  <a:schemeClr val="tx2"/>
                </a:solidFill>
              </a:rPr>
              <a:t>(le temps qui passe</a:t>
            </a:r>
          </a:p>
          <a:p>
            <a:pPr algn="ctr"/>
            <a:r>
              <a:rPr lang="fr-CH" sz="2000" b="1">
                <a:solidFill>
                  <a:schemeClr val="tx2"/>
                </a:solidFill>
              </a:rPr>
              <a:t> entre deux maxima) [s]</a:t>
            </a:r>
          </a:p>
        </p:txBody>
      </p:sp>
      <p:sp>
        <p:nvSpPr>
          <p:cNvPr id="4109" name="Line 24"/>
          <p:cNvSpPr>
            <a:spLocks noChangeShapeType="1"/>
          </p:cNvSpPr>
          <p:nvPr/>
        </p:nvSpPr>
        <p:spPr bwMode="auto">
          <a:xfrm flipV="1">
            <a:off x="4327525" y="1506538"/>
            <a:ext cx="1600200" cy="53340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fr-FR"/>
          </a:p>
        </p:txBody>
      </p:sp>
      <p:sp>
        <p:nvSpPr>
          <p:cNvPr id="4110" name="Rectangle 25"/>
          <p:cNvSpPr>
            <a:spLocks noChangeArrowheads="1"/>
          </p:cNvSpPr>
          <p:nvPr/>
        </p:nvSpPr>
        <p:spPr bwMode="auto">
          <a:xfrm>
            <a:off x="5837238" y="485775"/>
            <a:ext cx="3276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CH" sz="2000" b="1">
                <a:solidFill>
                  <a:srgbClr val="0033CC"/>
                </a:solidFill>
              </a:rPr>
              <a:t>f (ou </a:t>
            </a:r>
            <a:r>
              <a:rPr lang="fr-CH" sz="2000" b="1">
                <a:solidFill>
                  <a:srgbClr val="0033CC"/>
                </a:solidFill>
                <a:latin typeface="Symbol" pitchFamily="18" charset="2"/>
              </a:rPr>
              <a:t>n)</a:t>
            </a:r>
            <a:r>
              <a:rPr lang="fr-CH" sz="2000" b="1">
                <a:solidFill>
                  <a:srgbClr val="0033CC"/>
                </a:solidFill>
              </a:rPr>
              <a:t>: la fréquence</a:t>
            </a:r>
          </a:p>
          <a:p>
            <a:r>
              <a:rPr lang="fr-CH" sz="2000" b="1">
                <a:solidFill>
                  <a:schemeClr val="tx2"/>
                </a:solidFill>
              </a:rPr>
              <a:t>(le nombre des oscillations par seconde)</a:t>
            </a:r>
          </a:p>
          <a:p>
            <a:r>
              <a:rPr lang="fr-CH" sz="2000" b="1">
                <a:solidFill>
                  <a:schemeClr val="tx2"/>
                </a:solidFill>
              </a:rPr>
              <a:t>         [s</a:t>
            </a:r>
            <a:r>
              <a:rPr lang="fr-CH" sz="2000" b="1" baseline="30000">
                <a:solidFill>
                  <a:schemeClr val="tx2"/>
                </a:solidFill>
              </a:rPr>
              <a:t>-1</a:t>
            </a:r>
            <a:r>
              <a:rPr lang="fr-CH" sz="2000" b="1">
                <a:solidFill>
                  <a:schemeClr val="tx2"/>
                </a:solidFill>
              </a:rPr>
              <a:t>] = Hz (Hertz)</a:t>
            </a:r>
          </a:p>
        </p:txBody>
      </p:sp>
      <p:sp>
        <p:nvSpPr>
          <p:cNvPr id="4111" name="Rectangle 26"/>
          <p:cNvSpPr>
            <a:spLocks noChangeArrowheads="1"/>
          </p:cNvSpPr>
          <p:nvPr/>
        </p:nvSpPr>
        <p:spPr bwMode="auto">
          <a:xfrm>
            <a:off x="6142038" y="1873250"/>
            <a:ext cx="297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CH" sz="2000" b="1">
                <a:solidFill>
                  <a:srgbClr val="0033CC"/>
                </a:solidFill>
                <a:latin typeface="Symbol" pitchFamily="18" charset="2"/>
              </a:rPr>
              <a:t>w</a:t>
            </a:r>
            <a:r>
              <a:rPr lang="fr-CH" sz="2000" b="1">
                <a:solidFill>
                  <a:srgbClr val="0033CC"/>
                </a:solidFill>
              </a:rPr>
              <a:t>: la vitesse angulaire</a:t>
            </a:r>
          </a:p>
        </p:txBody>
      </p:sp>
      <p:graphicFrame>
        <p:nvGraphicFramePr>
          <p:cNvPr id="4098" name="Object 27"/>
          <p:cNvGraphicFramePr>
            <a:graphicFrameLocks noGrp="1" noChangeAspect="1"/>
          </p:cNvGraphicFramePr>
          <p:nvPr/>
        </p:nvGraphicFramePr>
        <p:xfrm>
          <a:off x="6781800" y="2208213"/>
          <a:ext cx="1066800" cy="711200"/>
        </p:xfrm>
        <a:graphic>
          <a:graphicData uri="http://schemas.openxmlformats.org/presentationml/2006/ole">
            <mc:AlternateContent xmlns:mc="http://schemas.openxmlformats.org/markup-compatibility/2006">
              <mc:Choice xmlns:v="urn:schemas-microsoft-com:vml" Requires="v">
                <p:oleObj spid="_x0000_s4128" name="Equation" r:id="rId5" imgW="266400" imgH="215640" progId="Equation.3">
                  <p:embed/>
                </p:oleObj>
              </mc:Choice>
              <mc:Fallback>
                <p:oleObj name="Equation" r:id="rId5" imgW="266400" imgH="215640" progId="Equation.3">
                  <p:embed/>
                  <p:pic>
                    <p:nvPicPr>
                      <p:cNvPr id="0" name="Object 27"/>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2208213"/>
                        <a:ext cx="10668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12" name="Line 29"/>
          <p:cNvSpPr>
            <a:spLocks noChangeShapeType="1"/>
          </p:cNvSpPr>
          <p:nvPr/>
        </p:nvSpPr>
        <p:spPr bwMode="auto">
          <a:xfrm flipH="1">
            <a:off x="5303838" y="2254250"/>
            <a:ext cx="1143000" cy="1600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4113" name="Rectangle 31"/>
          <p:cNvSpPr>
            <a:spLocks noChangeArrowheads="1"/>
          </p:cNvSpPr>
          <p:nvPr/>
        </p:nvSpPr>
        <p:spPr bwMode="auto">
          <a:xfrm>
            <a:off x="106363" y="6216650"/>
            <a:ext cx="3302000" cy="54768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fr-CH" sz="2800" b="1"/>
              <a:t>x(t) = A</a:t>
            </a:r>
            <a:r>
              <a:rPr lang="fr-CH" sz="2800" b="1" baseline="-25000"/>
              <a:t> </a:t>
            </a:r>
            <a:r>
              <a:rPr lang="fr-CH" sz="2800" b="1"/>
              <a:t>sin (</a:t>
            </a:r>
            <a:r>
              <a:rPr lang="fr-CH" sz="2800" b="1">
                <a:latin typeface="Symbol" pitchFamily="18" charset="2"/>
              </a:rPr>
              <a:t>w</a:t>
            </a:r>
            <a:r>
              <a:rPr lang="fr-CH" sz="2800" b="1"/>
              <a:t>t + </a:t>
            </a:r>
            <a:r>
              <a:rPr lang="fr-CH" sz="2800" b="1">
                <a:latin typeface="Symbol" pitchFamily="18" charset="2"/>
              </a:rPr>
              <a:t>f</a:t>
            </a:r>
            <a:r>
              <a:rPr lang="fr-CH" sz="2800" b="1"/>
              <a:t>)</a:t>
            </a:r>
          </a:p>
        </p:txBody>
      </p:sp>
      <p:sp>
        <p:nvSpPr>
          <p:cNvPr id="4114" name="Rectangle 32"/>
          <p:cNvSpPr>
            <a:spLocks noChangeArrowheads="1"/>
          </p:cNvSpPr>
          <p:nvPr/>
        </p:nvSpPr>
        <p:spPr bwMode="auto">
          <a:xfrm>
            <a:off x="0" y="5745163"/>
            <a:ext cx="2905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b="1">
                <a:solidFill>
                  <a:srgbClr val="FF0000"/>
                </a:solidFill>
              </a:rPr>
              <a:t>La fonction d’onde</a:t>
            </a:r>
          </a:p>
        </p:txBody>
      </p:sp>
      <p:sp>
        <p:nvSpPr>
          <p:cNvPr id="4115" name="Rectangle 33"/>
          <p:cNvSpPr>
            <a:spLocks noChangeArrowheads="1"/>
          </p:cNvSpPr>
          <p:nvPr/>
        </p:nvSpPr>
        <p:spPr bwMode="auto">
          <a:xfrm>
            <a:off x="7818438" y="2406650"/>
            <a:ext cx="11064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sz="2000" b="1">
                <a:solidFill>
                  <a:schemeClr val="tx2"/>
                </a:solidFill>
              </a:rPr>
              <a:t>[rad s</a:t>
            </a:r>
            <a:r>
              <a:rPr lang="fr-CH" sz="2000" b="1" baseline="30000">
                <a:solidFill>
                  <a:schemeClr val="tx2"/>
                </a:solidFill>
              </a:rPr>
              <a:t>-1</a:t>
            </a:r>
            <a:r>
              <a:rPr lang="fr-CH" sz="2000" b="1">
                <a:solidFill>
                  <a:schemeClr val="tx2"/>
                </a:solidFill>
              </a:rPr>
              <a:t>]</a:t>
            </a:r>
            <a:endParaRPr lang="fr-CH" sz="2000" b="1">
              <a:solidFill>
                <a:srgbClr val="0033CC"/>
              </a:solidFill>
            </a:endParaRPr>
          </a:p>
        </p:txBody>
      </p:sp>
      <p:sp>
        <p:nvSpPr>
          <p:cNvPr id="4116" name="Line 34"/>
          <p:cNvSpPr>
            <a:spLocks noChangeShapeType="1"/>
          </p:cNvSpPr>
          <p:nvPr/>
        </p:nvSpPr>
        <p:spPr bwMode="auto">
          <a:xfrm>
            <a:off x="2193925" y="2420938"/>
            <a:ext cx="3886200" cy="0"/>
          </a:xfrm>
          <a:prstGeom prst="line">
            <a:avLst/>
          </a:prstGeom>
          <a:noFill/>
          <a:ln w="28575">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4117" name="Rectangle 35"/>
          <p:cNvSpPr>
            <a:spLocks noChangeArrowheads="1"/>
          </p:cNvSpPr>
          <p:nvPr/>
        </p:nvSpPr>
        <p:spPr bwMode="auto">
          <a:xfrm>
            <a:off x="3017838" y="485775"/>
            <a:ext cx="2819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CH" sz="2000" b="1">
                <a:solidFill>
                  <a:srgbClr val="0033CC"/>
                </a:solidFill>
                <a:latin typeface="Symbol" pitchFamily="18" charset="2"/>
              </a:rPr>
              <a:t>l</a:t>
            </a:r>
            <a:r>
              <a:rPr lang="fr-CH" sz="2000" b="1">
                <a:solidFill>
                  <a:srgbClr val="0033CC"/>
                </a:solidFill>
              </a:rPr>
              <a:t>: la longueur d’onde</a:t>
            </a:r>
          </a:p>
          <a:p>
            <a:r>
              <a:rPr lang="fr-CH" sz="2000" b="1">
                <a:solidFill>
                  <a:schemeClr val="tx2"/>
                </a:solidFill>
              </a:rPr>
              <a:t>(distance entre de maxima) [m</a:t>
            </a:r>
            <a:r>
              <a:rPr lang="fr-CH" sz="2000" b="1" baseline="30000">
                <a:solidFill>
                  <a:schemeClr val="tx2"/>
                </a:solidFill>
              </a:rPr>
              <a:t>-1</a:t>
            </a:r>
            <a:r>
              <a:rPr lang="fr-CH" sz="2000" b="1">
                <a:solidFill>
                  <a:schemeClr val="tx2"/>
                </a:solidFill>
              </a:rPr>
              <a:t>] </a:t>
            </a:r>
          </a:p>
        </p:txBody>
      </p:sp>
      <p:sp>
        <p:nvSpPr>
          <p:cNvPr id="4118" name="Rectangle 36"/>
          <p:cNvSpPr>
            <a:spLocks noChangeArrowheads="1"/>
          </p:cNvSpPr>
          <p:nvPr/>
        </p:nvSpPr>
        <p:spPr bwMode="auto">
          <a:xfrm>
            <a:off x="4098925" y="2420938"/>
            <a:ext cx="323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sz="2000" b="1">
                <a:solidFill>
                  <a:srgbClr val="0033CC"/>
                </a:solidFill>
                <a:latin typeface="Symbol" pitchFamily="18" charset="2"/>
              </a:rPr>
              <a:t>l</a:t>
            </a:r>
          </a:p>
        </p:txBody>
      </p:sp>
      <p:sp>
        <p:nvSpPr>
          <p:cNvPr id="4119" name="Line 37"/>
          <p:cNvSpPr>
            <a:spLocks noChangeShapeType="1"/>
          </p:cNvSpPr>
          <p:nvPr/>
        </p:nvSpPr>
        <p:spPr bwMode="auto">
          <a:xfrm>
            <a:off x="4098925" y="1506538"/>
            <a:ext cx="1524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4120" name="Rectangle 38"/>
          <p:cNvSpPr>
            <a:spLocks noChangeArrowheads="1"/>
          </p:cNvSpPr>
          <p:nvPr/>
        </p:nvSpPr>
        <p:spPr bwMode="auto">
          <a:xfrm>
            <a:off x="4572000" y="5867400"/>
            <a:ext cx="16478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sz="2800" b="1">
                <a:solidFill>
                  <a:srgbClr val="FF0000"/>
                </a:solidFill>
              </a:rPr>
              <a:t>l’énergie</a:t>
            </a:r>
          </a:p>
        </p:txBody>
      </p:sp>
      <p:sp>
        <p:nvSpPr>
          <p:cNvPr id="4121" name="Rectangle 39"/>
          <p:cNvSpPr>
            <a:spLocks noChangeArrowheads="1"/>
          </p:cNvSpPr>
          <p:nvPr/>
        </p:nvSpPr>
        <p:spPr bwMode="auto">
          <a:xfrm>
            <a:off x="6477000" y="5791200"/>
            <a:ext cx="1257300" cy="54768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fr-CH" sz="2800" b="1">
                <a:solidFill>
                  <a:schemeClr val="tx2"/>
                </a:solidFill>
              </a:rPr>
              <a:t>E = h</a:t>
            </a:r>
            <a:r>
              <a:rPr lang="fr-CH" sz="2800" b="1">
                <a:solidFill>
                  <a:schemeClr val="tx2"/>
                </a:solidFill>
                <a:latin typeface="Symbol" pitchFamily="18" charset="2"/>
              </a:rPr>
              <a:t>n</a:t>
            </a:r>
          </a:p>
        </p:txBody>
      </p:sp>
      <p:sp>
        <p:nvSpPr>
          <p:cNvPr id="4122" name="Rectangle 40"/>
          <p:cNvSpPr>
            <a:spLocks noChangeArrowheads="1"/>
          </p:cNvSpPr>
          <p:nvPr/>
        </p:nvSpPr>
        <p:spPr bwMode="auto">
          <a:xfrm>
            <a:off x="6335713" y="6461125"/>
            <a:ext cx="28082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sz="2000" b="1">
                <a:solidFill>
                  <a:schemeClr val="tx2"/>
                </a:solidFill>
              </a:rPr>
              <a:t>(constante de Planck)</a:t>
            </a:r>
          </a:p>
        </p:txBody>
      </p:sp>
      <p:sp>
        <p:nvSpPr>
          <p:cNvPr id="4123" name="Rectangle 41"/>
          <p:cNvSpPr>
            <a:spLocks noChangeArrowheads="1"/>
          </p:cNvSpPr>
          <p:nvPr/>
        </p:nvSpPr>
        <p:spPr bwMode="auto">
          <a:xfrm>
            <a:off x="4191000" y="6461125"/>
            <a:ext cx="2276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sz="2000" b="1">
                <a:solidFill>
                  <a:schemeClr val="tx2"/>
                </a:solidFill>
              </a:rPr>
              <a:t>h = 6.63 x 10</a:t>
            </a:r>
            <a:r>
              <a:rPr lang="fr-CH" sz="2000" b="1" baseline="30000">
                <a:solidFill>
                  <a:schemeClr val="tx2"/>
                </a:solidFill>
              </a:rPr>
              <a:t>-34</a:t>
            </a:r>
            <a:r>
              <a:rPr lang="fr-CH" sz="2000" b="1">
                <a:solidFill>
                  <a:schemeClr val="tx2"/>
                </a:solidFill>
              </a:rPr>
              <a:t> Js</a:t>
            </a:r>
          </a:p>
        </p:txBody>
      </p:sp>
      <p:sp>
        <p:nvSpPr>
          <p:cNvPr id="4124" name="Rectangle 42"/>
          <p:cNvSpPr>
            <a:spLocks noChangeArrowheads="1"/>
          </p:cNvSpPr>
          <p:nvPr/>
        </p:nvSpPr>
        <p:spPr bwMode="auto">
          <a:xfrm>
            <a:off x="-47625" y="4572000"/>
            <a:ext cx="5807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p>
            <a:r>
              <a:rPr lang="fr-CH" b="1">
                <a:solidFill>
                  <a:srgbClr val="FF0000"/>
                </a:solidFill>
              </a:rPr>
              <a:t>c: vitesse de propagation (célérité)</a:t>
            </a:r>
            <a:r>
              <a:rPr lang="fr-CH" sz="2800" b="1">
                <a:solidFill>
                  <a:srgbClr val="0033CC"/>
                </a:solidFill>
              </a:rPr>
              <a:t>  </a:t>
            </a:r>
            <a:endParaRPr lang="fr-CH" sz="2800" b="1">
              <a:solidFill>
                <a:srgbClr val="0033CC"/>
              </a:solidFill>
              <a:latin typeface="Symbol" pitchFamily="18" charset="2"/>
            </a:endParaRPr>
          </a:p>
        </p:txBody>
      </p:sp>
      <p:sp>
        <p:nvSpPr>
          <p:cNvPr id="4125" name="Rectangle 44"/>
          <p:cNvSpPr>
            <a:spLocks noChangeArrowheads="1"/>
          </p:cNvSpPr>
          <p:nvPr/>
        </p:nvSpPr>
        <p:spPr bwMode="auto">
          <a:xfrm>
            <a:off x="7451725" y="2952750"/>
            <a:ext cx="1152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sz="2000" b="1">
                <a:solidFill>
                  <a:schemeClr val="tx2"/>
                </a:solidFill>
                <a:latin typeface="Symbol" pitchFamily="18" charset="2"/>
              </a:rPr>
              <a:t>w</a:t>
            </a:r>
            <a:r>
              <a:rPr lang="fr-CH" sz="2000" b="1">
                <a:solidFill>
                  <a:schemeClr val="tx2"/>
                </a:solidFill>
              </a:rPr>
              <a:t> = 2</a:t>
            </a:r>
            <a:r>
              <a:rPr lang="fr-CH" sz="2000" b="1">
                <a:solidFill>
                  <a:schemeClr val="tx2"/>
                </a:solidFill>
                <a:latin typeface="Symbol" pitchFamily="18" charset="2"/>
              </a:rPr>
              <a:t>p</a:t>
            </a:r>
            <a:r>
              <a:rPr lang="fr-CH" sz="2000" b="1">
                <a:solidFill>
                  <a:schemeClr val="tx2"/>
                </a:solidFill>
              </a:rPr>
              <a:t>/T</a:t>
            </a:r>
          </a:p>
        </p:txBody>
      </p:sp>
      <p:sp>
        <p:nvSpPr>
          <p:cNvPr id="4126" name="Rectangle 46"/>
          <p:cNvSpPr>
            <a:spLocks noChangeArrowheads="1"/>
          </p:cNvSpPr>
          <p:nvPr/>
        </p:nvSpPr>
        <p:spPr bwMode="auto">
          <a:xfrm>
            <a:off x="15875" y="5135563"/>
            <a:ext cx="1836738" cy="4857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fr-CH" b="1">
                <a:solidFill>
                  <a:schemeClr val="tx2"/>
                </a:solidFill>
              </a:rPr>
              <a:t>c = </a:t>
            </a:r>
            <a:r>
              <a:rPr lang="fr-CH" b="1">
                <a:solidFill>
                  <a:schemeClr val="tx2"/>
                </a:solidFill>
                <a:latin typeface="Symbol" pitchFamily="18" charset="2"/>
              </a:rPr>
              <a:t>l</a:t>
            </a:r>
            <a:r>
              <a:rPr lang="fr-CH" b="1">
                <a:solidFill>
                  <a:schemeClr val="tx2"/>
                </a:solidFill>
              </a:rPr>
              <a:t>/T = </a:t>
            </a:r>
            <a:r>
              <a:rPr lang="fr-CH" b="1">
                <a:solidFill>
                  <a:schemeClr val="tx2"/>
                </a:solidFill>
                <a:latin typeface="Symbol" pitchFamily="18" charset="2"/>
              </a:rPr>
              <a:t>ln</a:t>
            </a:r>
          </a:p>
        </p:txBody>
      </p:sp>
      <p:sp>
        <p:nvSpPr>
          <p:cNvPr id="4127" name="Rectangle 47"/>
          <p:cNvSpPr>
            <a:spLocks noChangeArrowheads="1"/>
          </p:cNvSpPr>
          <p:nvPr/>
        </p:nvSpPr>
        <p:spPr bwMode="auto">
          <a:xfrm>
            <a:off x="1998663" y="4875213"/>
            <a:ext cx="7162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CH" sz="2000" b="1">
                <a:solidFill>
                  <a:schemeClr val="tx2"/>
                </a:solidFill>
              </a:rPr>
              <a:t>pour les ondes électromagnétiques:c = 3x10</a:t>
            </a:r>
            <a:r>
              <a:rPr lang="fr-CH" sz="2000" b="1" baseline="30000">
                <a:solidFill>
                  <a:schemeClr val="tx2"/>
                </a:solidFill>
              </a:rPr>
              <a:t>8</a:t>
            </a:r>
            <a:r>
              <a:rPr lang="fr-CH" sz="2000" b="1">
                <a:solidFill>
                  <a:schemeClr val="tx2"/>
                </a:solidFill>
              </a:rPr>
              <a:t>m/s (vitesse de la lumière dans le vide); pour les ondes du son: c</a:t>
            </a:r>
            <a:r>
              <a:rPr lang="fr-CH" sz="2000" b="1" baseline="-25000">
                <a:solidFill>
                  <a:schemeClr val="tx2"/>
                </a:solidFill>
              </a:rPr>
              <a:t>s ~</a:t>
            </a:r>
            <a:r>
              <a:rPr lang="fr-CH" sz="2000" b="1">
                <a:solidFill>
                  <a:schemeClr val="tx2"/>
                </a:solidFill>
              </a:rPr>
              <a:t> 300 m/s (vitesse du son en air)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ph type="title"/>
          </p:nvPr>
        </p:nvSpPr>
        <p:spPr bwMode="auto">
          <a:xfrm>
            <a:off x="0" y="0"/>
            <a:ext cx="9144000" cy="5334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a:tabLst>
                <a:tab pos="3551238" algn="l"/>
              </a:tabLst>
            </a:pPr>
            <a:r>
              <a:rPr lang="en-US" sz="2800" b="1" smtClean="0">
                <a:latin typeface="Arial" charset="0"/>
              </a:rPr>
              <a:t>                                    Quiz IV</a:t>
            </a:r>
          </a:p>
        </p:txBody>
      </p:sp>
      <p:sp>
        <p:nvSpPr>
          <p:cNvPr id="34819" name="Rectangle 4"/>
          <p:cNvSpPr>
            <a:spLocks noChangeArrowheads="1"/>
          </p:cNvSpPr>
          <p:nvPr/>
        </p:nvSpPr>
        <p:spPr bwMode="auto">
          <a:xfrm>
            <a:off x="0" y="533400"/>
            <a:ext cx="9144000" cy="588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r>
              <a:rPr lang="fr-CH" sz="2000" b="1">
                <a:solidFill>
                  <a:schemeClr val="tx2"/>
                </a:solidFill>
              </a:rPr>
              <a:t>1) Lequel des rayonnements électromagnétiques possède une énergie plus haut que celle de la lumière visible?</a:t>
            </a:r>
          </a:p>
          <a:p>
            <a:pPr marL="457200" indent="-457200"/>
            <a:r>
              <a:rPr lang="fr-CH" sz="2000" b="1">
                <a:solidFill>
                  <a:schemeClr val="tx2"/>
                </a:solidFill>
              </a:rPr>
              <a:t>       A) micro-ondes</a:t>
            </a:r>
          </a:p>
          <a:p>
            <a:pPr marL="457200" indent="-457200"/>
            <a:r>
              <a:rPr lang="fr-CH" sz="2000" b="1">
                <a:solidFill>
                  <a:schemeClr val="tx2"/>
                </a:solidFill>
              </a:rPr>
              <a:t>       B)  rayons x</a:t>
            </a:r>
          </a:p>
          <a:p>
            <a:pPr marL="457200" indent="-457200"/>
            <a:r>
              <a:rPr lang="fr-CH" sz="2000" b="1">
                <a:solidFill>
                  <a:schemeClr val="tx2"/>
                </a:solidFill>
              </a:rPr>
              <a:t>       C)  ondes radio</a:t>
            </a:r>
          </a:p>
          <a:p>
            <a:pPr marL="457200" indent="-457200"/>
            <a:endParaRPr lang="fr-CH" sz="2000" b="1">
              <a:solidFill>
                <a:schemeClr val="tx2"/>
              </a:solidFill>
            </a:endParaRPr>
          </a:p>
          <a:p>
            <a:pPr marL="457200" indent="-457200">
              <a:buFontTx/>
              <a:buAutoNum type="arabicParenR" startAt="2"/>
            </a:pPr>
            <a:r>
              <a:rPr lang="fr-CH" sz="2000" b="1">
                <a:solidFill>
                  <a:schemeClr val="tx2"/>
                </a:solidFill>
              </a:rPr>
              <a:t>Quel type de rayonnement électromagnétique dans l’exercice 1 possède la longueur d’onde la plus longue?</a:t>
            </a:r>
          </a:p>
          <a:p>
            <a:pPr marL="457200" indent="-457200"/>
            <a:r>
              <a:rPr lang="fr-CH" sz="2000" b="1">
                <a:solidFill>
                  <a:schemeClr val="tx2"/>
                </a:solidFill>
              </a:rPr>
              <a:t>       A) micro-ondes</a:t>
            </a:r>
          </a:p>
          <a:p>
            <a:pPr marL="457200" indent="-457200"/>
            <a:r>
              <a:rPr lang="fr-CH" sz="2000" b="1">
                <a:solidFill>
                  <a:schemeClr val="tx2"/>
                </a:solidFill>
              </a:rPr>
              <a:t>       B) rayons x</a:t>
            </a:r>
          </a:p>
          <a:p>
            <a:pPr marL="457200" indent="-457200"/>
            <a:r>
              <a:rPr lang="fr-CH" sz="2000" b="1">
                <a:solidFill>
                  <a:schemeClr val="tx2"/>
                </a:solidFill>
              </a:rPr>
              <a:t>       C) ondes radio</a:t>
            </a:r>
          </a:p>
          <a:p>
            <a:pPr marL="457200" indent="-457200"/>
            <a:endParaRPr lang="fr-CH" sz="2000" b="1">
              <a:solidFill>
                <a:schemeClr val="tx2"/>
              </a:solidFill>
            </a:endParaRPr>
          </a:p>
          <a:p>
            <a:pPr marL="457200" indent="-457200">
              <a:buFontTx/>
              <a:buAutoNum type="arabicParenR" startAt="3"/>
            </a:pPr>
            <a:r>
              <a:rPr lang="fr-CH" sz="2000" b="1">
                <a:solidFill>
                  <a:schemeClr val="tx2"/>
                </a:solidFill>
              </a:rPr>
              <a:t>Un arc-en-ciel est formé quand la lumière blanches est réfractée par les gouttes d’eau.  L’angle de déviation réfractive est plus grand pour les photons de haute énergie. Quelle couleur est-ce qu’on trouve à l’intérieur de l’arc-en-ciel?</a:t>
            </a:r>
          </a:p>
          <a:p>
            <a:pPr marL="457200" indent="-457200"/>
            <a:r>
              <a:rPr lang="fr-CH" sz="2000" b="1">
                <a:solidFill>
                  <a:schemeClr val="tx2"/>
                </a:solidFill>
              </a:rPr>
              <a:t>      A) violet</a:t>
            </a:r>
          </a:p>
          <a:p>
            <a:pPr marL="457200" indent="-457200"/>
            <a:r>
              <a:rPr lang="fr-CH" sz="2000" b="1">
                <a:solidFill>
                  <a:schemeClr val="tx2"/>
                </a:solidFill>
              </a:rPr>
              <a:t>      B) vert</a:t>
            </a:r>
          </a:p>
          <a:p>
            <a:pPr marL="457200" indent="-457200"/>
            <a:r>
              <a:rPr lang="fr-CH" sz="2000" b="1">
                <a:solidFill>
                  <a:schemeClr val="tx2"/>
                </a:solidFill>
              </a:rPr>
              <a:t>      C) rouge</a:t>
            </a:r>
          </a:p>
        </p:txBody>
      </p:sp>
      <p:pic>
        <p:nvPicPr>
          <p:cNvPr id="400392" name="Picture 8" descr="Supernumerary_rainbow_03_contra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5253038"/>
            <a:ext cx="1905000" cy="160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393" name="Picture 9" descr="Rainbow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5260975"/>
            <a:ext cx="2286000"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03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03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ph type="title"/>
          </p:nvPr>
        </p:nvSpPr>
        <p:spPr bwMode="auto">
          <a:xfrm>
            <a:off x="0" y="0"/>
            <a:ext cx="9144000" cy="731838"/>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fr-CH" sz="4000" b="1" smtClean="0">
                <a:solidFill>
                  <a:schemeClr val="tx1"/>
                </a:solidFill>
                <a:latin typeface="Arial" charset="0"/>
              </a:rPr>
              <a:t> </a:t>
            </a:r>
            <a:r>
              <a:rPr lang="fr-CH" sz="3200" b="1" smtClean="0">
                <a:solidFill>
                  <a:schemeClr val="tx1"/>
                </a:solidFill>
                <a:latin typeface="Arial" charset="0"/>
              </a:rPr>
              <a:t>Les phénomènes ondulatoires: l’interférence</a:t>
            </a:r>
            <a:r>
              <a:rPr lang="fr-CH" sz="4000" b="1" smtClean="0">
                <a:solidFill>
                  <a:schemeClr val="tx1"/>
                </a:solidFill>
                <a:latin typeface="Arial" charset="0"/>
              </a:rPr>
              <a:t>      </a:t>
            </a:r>
            <a:endParaRPr lang="fr-CH" smtClean="0">
              <a:solidFill>
                <a:schemeClr val="tx1"/>
              </a:solidFill>
              <a:latin typeface="Arial" charset="0"/>
            </a:endParaRPr>
          </a:p>
        </p:txBody>
      </p:sp>
      <p:sp>
        <p:nvSpPr>
          <p:cNvPr id="35843" name="Rectangle 3"/>
          <p:cNvSpPr>
            <a:spLocks noChangeArrowheads="1"/>
          </p:cNvSpPr>
          <p:nvPr/>
        </p:nvSpPr>
        <p:spPr bwMode="auto">
          <a:xfrm>
            <a:off x="0" y="3783013"/>
            <a:ext cx="3349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CommonBullets" pitchFamily="34" charset="2"/>
              <a:buChar char="6"/>
            </a:pPr>
            <a:endParaRPr lang="fr-CH" sz="2800" b="1"/>
          </a:p>
          <a:p>
            <a:pPr>
              <a:buFont typeface="CommonBullets" pitchFamily="34" charset="2"/>
              <a:buChar char="6"/>
            </a:pPr>
            <a:endParaRPr lang="fr-CH" sz="2800" b="1"/>
          </a:p>
        </p:txBody>
      </p:sp>
      <p:pic>
        <p:nvPicPr>
          <p:cNvPr id="35844" name="Picture 7" descr="figure 01-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24000"/>
            <a:ext cx="4348163"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Rectangle 8"/>
          <p:cNvSpPr>
            <a:spLocks noChangeArrowheads="1"/>
          </p:cNvSpPr>
          <p:nvPr/>
        </p:nvSpPr>
        <p:spPr bwMode="auto">
          <a:xfrm>
            <a:off x="674688" y="123031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fr-CH" sz="2000" b="1"/>
          </a:p>
        </p:txBody>
      </p:sp>
      <p:sp>
        <p:nvSpPr>
          <p:cNvPr id="35846" name="Rectangle 9"/>
          <p:cNvSpPr>
            <a:spLocks noChangeArrowheads="1"/>
          </p:cNvSpPr>
          <p:nvPr/>
        </p:nvSpPr>
        <p:spPr bwMode="auto">
          <a:xfrm>
            <a:off x="0" y="990600"/>
            <a:ext cx="5989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b="1">
                <a:solidFill>
                  <a:srgbClr val="0033CC"/>
                </a:solidFill>
              </a:rPr>
              <a:t>L’interférence: superposition des ondes</a:t>
            </a:r>
          </a:p>
        </p:txBody>
      </p:sp>
      <p:sp>
        <p:nvSpPr>
          <p:cNvPr id="35847" name="Rectangle 14"/>
          <p:cNvSpPr>
            <a:spLocks noChangeArrowheads="1"/>
          </p:cNvSpPr>
          <p:nvPr/>
        </p:nvSpPr>
        <p:spPr bwMode="auto">
          <a:xfrm>
            <a:off x="4572000" y="1905000"/>
            <a:ext cx="3827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b="1"/>
              <a:t>interférence constructive</a:t>
            </a:r>
          </a:p>
        </p:txBody>
      </p:sp>
      <p:sp>
        <p:nvSpPr>
          <p:cNvPr id="35848" name="Rectangle 15"/>
          <p:cNvSpPr>
            <a:spLocks noChangeArrowheads="1"/>
          </p:cNvSpPr>
          <p:nvPr/>
        </p:nvSpPr>
        <p:spPr bwMode="auto">
          <a:xfrm>
            <a:off x="4572000" y="3657600"/>
            <a:ext cx="3641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b="1"/>
              <a:t>interférence destructive</a:t>
            </a:r>
          </a:p>
        </p:txBody>
      </p:sp>
      <p:sp>
        <p:nvSpPr>
          <p:cNvPr id="35849" name="Rectangle 16"/>
          <p:cNvSpPr>
            <a:spLocks noChangeArrowheads="1"/>
          </p:cNvSpPr>
          <p:nvPr/>
        </p:nvSpPr>
        <p:spPr bwMode="auto">
          <a:xfrm>
            <a:off x="6705600" y="5334000"/>
            <a:ext cx="2282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b="1"/>
              <a:t>délai de phase</a:t>
            </a:r>
          </a:p>
        </p:txBody>
      </p:sp>
      <p:pic>
        <p:nvPicPr>
          <p:cNvPr id="210961" name="phased.avi">
            <a:hlinkClick r:id="" action="ppaction://media"/>
          </p:cNvPr>
          <p:cNvPicPr>
            <a:picLocks noGrp="1" noRot="1" noChangeAspect="1" noChangeArrowheads="1"/>
          </p:cNvPicPr>
          <p:nvPr>
            <a:videoFile r:link="rId1"/>
          </p:nvPr>
        </p:nvPicPr>
        <p:blipFill>
          <a:blip r:embed="rId5">
            <a:extLst>
              <a:ext uri="{28A0092B-C50C-407E-A947-70E740481C1C}">
                <a14:useLocalDpi xmlns:a14="http://schemas.microsoft.com/office/drawing/2010/main" val="0"/>
              </a:ext>
            </a:extLst>
          </a:blip>
          <a:srcRect/>
          <a:stretch>
            <a:fillRect/>
          </a:stretch>
        </p:blipFill>
        <p:spPr bwMode="auto">
          <a:xfrm>
            <a:off x="3276600" y="4506913"/>
            <a:ext cx="3276600"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0961"/>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10961"/>
                                        </p:tgtEl>
                                      </p:cBhvr>
                                    </p:cmd>
                                  </p:childTnLst>
                                </p:cTn>
                              </p:par>
                            </p:childTnLst>
                          </p:cTn>
                        </p:par>
                      </p:childTnLst>
                    </p:cTn>
                  </p:par>
                </p:childTnLst>
              </p:cTn>
              <p:nextCondLst>
                <p:cond evt="onClick" delay="0">
                  <p:tgtEl>
                    <p:spTgt spid="210961"/>
                  </p:tgtEl>
                </p:cond>
              </p:nextCondLst>
            </p:seq>
            <p:video>
              <p:cMediaNode>
                <p:cTn id="7" fill="hold" display="0">
                  <p:stCondLst>
                    <p:cond delay="indefinite"/>
                  </p:stCondLst>
                  <p:endCondLst>
                    <p:cond evt="onNext" delay="0">
                      <p:tgtEl>
                        <p:sldTgt/>
                      </p:tgtEl>
                    </p:cond>
                    <p:cond evt="onPrev" delay="0">
                      <p:tgtEl>
                        <p:sldTgt/>
                      </p:tgtEl>
                    </p:cond>
                  </p:endCondLst>
                </p:cTn>
                <p:tgtEl>
                  <p:spTgt spid="210961"/>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ChangeArrowheads="1"/>
          </p:cNvSpPr>
          <p:nvPr/>
        </p:nvSpPr>
        <p:spPr bwMode="auto">
          <a:xfrm>
            <a:off x="0" y="3783013"/>
            <a:ext cx="3349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CommonBullets" pitchFamily="34" charset="2"/>
              <a:buChar char="6"/>
            </a:pPr>
            <a:endParaRPr lang="en-US" sz="2800" b="1">
              <a:solidFill>
                <a:schemeClr val="tx2"/>
              </a:solidFill>
            </a:endParaRPr>
          </a:p>
          <a:p>
            <a:pPr>
              <a:buFont typeface="CommonBullets" pitchFamily="34" charset="2"/>
              <a:buChar char="6"/>
            </a:pPr>
            <a:endParaRPr lang="en-US" sz="2800" b="1">
              <a:solidFill>
                <a:schemeClr val="tx2"/>
              </a:solidFill>
            </a:endParaRPr>
          </a:p>
        </p:txBody>
      </p:sp>
      <p:pic>
        <p:nvPicPr>
          <p:cNvPr id="36867" name="Picture 5" descr="figure 01-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9663" y="914400"/>
            <a:ext cx="2954337" cy="23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6" descr="figure 01-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957263"/>
            <a:ext cx="4813300" cy="569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Rectangle 7"/>
          <p:cNvSpPr>
            <a:spLocks noChangeArrowheads="1"/>
          </p:cNvSpPr>
          <p:nvPr/>
        </p:nvSpPr>
        <p:spPr bwMode="auto">
          <a:xfrm>
            <a:off x="5448300" y="347503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GB" sz="2000" b="1">
              <a:solidFill>
                <a:schemeClr val="tx2"/>
              </a:solidFill>
            </a:endParaRPr>
          </a:p>
        </p:txBody>
      </p:sp>
      <p:sp>
        <p:nvSpPr>
          <p:cNvPr id="36870" name="Rectangle 8"/>
          <p:cNvSpPr>
            <a:spLocks noChangeArrowheads="1"/>
          </p:cNvSpPr>
          <p:nvPr/>
        </p:nvSpPr>
        <p:spPr bwMode="auto">
          <a:xfrm>
            <a:off x="4914900" y="33702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GB" b="1">
              <a:solidFill>
                <a:schemeClr val="tx2"/>
              </a:solidFill>
            </a:endParaRPr>
          </a:p>
        </p:txBody>
      </p:sp>
      <p:pic>
        <p:nvPicPr>
          <p:cNvPr id="310283" name="waves_2sourcec[1].avi">
            <a:hlinkClick r:id="" action="ppaction://media"/>
          </p:cNvPr>
          <p:cNvPicPr>
            <a:picLocks noGrp="1" noRot="1" noChangeAspect="1" noChangeArrowheads="1"/>
          </p:cNvPicPr>
          <p:nvPr>
            <a:videoFile r:link="rId1"/>
          </p:nvPr>
        </p:nvPicPr>
        <p:blipFill>
          <a:blip r:embed="rId7">
            <a:extLst>
              <a:ext uri="{28A0092B-C50C-407E-A947-70E740481C1C}">
                <a14:useLocalDpi xmlns:a14="http://schemas.microsoft.com/office/drawing/2010/main" val="0"/>
              </a:ext>
            </a:extLst>
          </a:blip>
          <a:srcRect/>
          <a:stretch>
            <a:fillRect/>
          </a:stretch>
        </p:blipFill>
        <p:spPr bwMode="auto">
          <a:xfrm>
            <a:off x="6218238" y="4664075"/>
            <a:ext cx="2925762"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285" name="schrodinger1.mpg">
            <a:hlinkClick r:id="" action="ppaction://media"/>
          </p:cNvPr>
          <p:cNvPicPr>
            <a:picLocks noGrp="1" noRot="1" noChangeAspect="1" noChangeArrowheads="1"/>
          </p:cNvPicPr>
          <p:nvPr>
            <a:videoFile r:link="rId2"/>
          </p:nvPr>
        </p:nvPicPr>
        <p:blipFill>
          <a:blip r:embed="rId8">
            <a:extLst>
              <a:ext uri="{28A0092B-C50C-407E-A947-70E740481C1C}">
                <a14:useLocalDpi xmlns:a14="http://schemas.microsoft.com/office/drawing/2010/main" val="0"/>
              </a:ext>
            </a:extLst>
          </a:blip>
          <a:srcRect/>
          <a:stretch>
            <a:fillRect/>
          </a:stretch>
        </p:blipFill>
        <p:spPr bwMode="auto">
          <a:xfrm>
            <a:off x="4191000" y="2255838"/>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3" name="Rectangle 17"/>
          <p:cNvSpPr>
            <a:spLocks noChangeArrowheads="1"/>
          </p:cNvSpPr>
          <p:nvPr/>
        </p:nvSpPr>
        <p:spPr bwMode="auto">
          <a:xfrm>
            <a:off x="-52388" y="14288"/>
            <a:ext cx="9196388" cy="7302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fr-CH" sz="4000" b="1"/>
              <a:t> </a:t>
            </a:r>
            <a:r>
              <a:rPr lang="fr-CH" sz="3200" b="1"/>
              <a:t>Les phénomènes ondulatoires: la diffraction</a:t>
            </a:r>
            <a:r>
              <a:rPr lang="fr-CH" sz="4000" b="1"/>
              <a:t>      </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1028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10283"/>
                                        </p:tgtEl>
                                      </p:cBhvr>
                                    </p:cmd>
                                  </p:childTnLst>
                                </p:cTn>
                              </p:par>
                            </p:childTnLst>
                          </p:cTn>
                        </p:par>
                      </p:childTnLst>
                    </p:cTn>
                  </p:par>
                </p:childTnLst>
              </p:cTn>
              <p:nextCondLst>
                <p:cond evt="onClick" delay="0">
                  <p:tgtEl>
                    <p:spTgt spid="310283"/>
                  </p:tgtEl>
                </p:cond>
              </p:nextCondLst>
            </p:seq>
            <p:video>
              <p:cMediaNode>
                <p:cTn id="7" fill="hold" display="0">
                  <p:stCondLst>
                    <p:cond delay="indefinite"/>
                  </p:stCondLst>
                  <p:endCondLst>
                    <p:cond evt="onNext" delay="0">
                      <p:tgtEl>
                        <p:sldTgt/>
                      </p:tgtEl>
                    </p:cond>
                    <p:cond evt="onPrev" delay="0">
                      <p:tgtEl>
                        <p:sldTgt/>
                      </p:tgtEl>
                    </p:cond>
                  </p:endCondLst>
                </p:cTn>
                <p:tgtEl>
                  <p:spTgt spid="310283"/>
                </p:tgtEl>
              </p:cMediaNode>
            </p:video>
            <p:seq concurrent="1" nextAc="seek">
              <p:cTn id="8" restart="whenNotActive" fill="hold" evtFilter="cancelBubble" nodeType="interactiveSeq">
                <p:stCondLst>
                  <p:cond evt="onClick" delay="0">
                    <p:tgtEl>
                      <p:spTgt spid="31028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310285"/>
                                        </p:tgtEl>
                                      </p:cBhvr>
                                    </p:cmd>
                                  </p:childTnLst>
                                </p:cTn>
                              </p:par>
                            </p:childTnLst>
                          </p:cTn>
                        </p:par>
                      </p:childTnLst>
                    </p:cTn>
                  </p:par>
                </p:childTnLst>
              </p:cTn>
              <p:nextCondLst>
                <p:cond evt="onClick" delay="0">
                  <p:tgtEl>
                    <p:spTgt spid="310285"/>
                  </p:tgtEl>
                </p:cond>
              </p:nextCondLst>
            </p:seq>
            <p:video>
              <p:cMediaNode>
                <p:cTn id="13" fill="hold" display="0">
                  <p:stCondLst>
                    <p:cond delay="indefinite"/>
                  </p:stCondLst>
                  <p:endCondLst>
                    <p:cond evt="onNext" delay="0">
                      <p:tgtEl>
                        <p:sldTgt/>
                      </p:tgtEl>
                    </p:cond>
                    <p:cond evt="onPrev" delay="0">
                      <p:tgtEl>
                        <p:sldTgt/>
                      </p:tgtEl>
                    </p:cond>
                  </p:endCondLst>
                </p:cTn>
                <p:tgtEl>
                  <p:spTgt spid="310285"/>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ph type="title"/>
          </p:nvPr>
        </p:nvSpPr>
        <p:spPr bwMode="auto">
          <a:xfrm>
            <a:off x="0" y="0"/>
            <a:ext cx="9144000" cy="6096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fr-CH" sz="3600" b="1" smtClean="0">
                <a:latin typeface="Arial" charset="0"/>
              </a:rPr>
              <a:t> </a:t>
            </a:r>
            <a:r>
              <a:rPr lang="fr-CH" sz="3200" b="1" smtClean="0">
                <a:latin typeface="Arial" charset="0"/>
              </a:rPr>
              <a:t>caractère corpusculaire et nature ondulatoire</a:t>
            </a:r>
            <a:r>
              <a:rPr lang="fr-CH" sz="4000" b="1" smtClean="0">
                <a:latin typeface="Arial" charset="0"/>
              </a:rPr>
              <a:t>      </a:t>
            </a:r>
            <a:endParaRPr lang="fr-CH" smtClean="0">
              <a:latin typeface="Arial" charset="0"/>
            </a:endParaRPr>
          </a:p>
        </p:txBody>
      </p:sp>
      <p:sp>
        <p:nvSpPr>
          <p:cNvPr id="37891" name="Rectangle 5"/>
          <p:cNvSpPr>
            <a:spLocks noChangeArrowheads="1"/>
          </p:cNvSpPr>
          <p:nvPr/>
        </p:nvSpPr>
        <p:spPr bwMode="auto">
          <a:xfrm>
            <a:off x="674688" y="123031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fr-CH" sz="2000" b="1">
              <a:solidFill>
                <a:schemeClr val="tx2"/>
              </a:solidFill>
            </a:endParaRPr>
          </a:p>
        </p:txBody>
      </p:sp>
      <p:sp>
        <p:nvSpPr>
          <p:cNvPr id="37892" name="Rectangle 6"/>
          <p:cNvSpPr>
            <a:spLocks noChangeArrowheads="1"/>
          </p:cNvSpPr>
          <p:nvPr/>
        </p:nvSpPr>
        <p:spPr bwMode="auto">
          <a:xfrm>
            <a:off x="1143000" y="688975"/>
            <a:ext cx="162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b="1">
                <a:solidFill>
                  <a:schemeClr val="tx2"/>
                </a:solidFill>
              </a:rPr>
              <a:t>particules</a:t>
            </a:r>
          </a:p>
        </p:txBody>
      </p:sp>
      <p:pic>
        <p:nvPicPr>
          <p:cNvPr id="37893" name="Picture 8" descr="billsh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219200"/>
            <a:ext cx="16478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Rectangle 9"/>
          <p:cNvSpPr>
            <a:spLocks noChangeArrowheads="1"/>
          </p:cNvSpPr>
          <p:nvPr/>
        </p:nvSpPr>
        <p:spPr bwMode="auto">
          <a:xfrm>
            <a:off x="228600" y="3276600"/>
            <a:ext cx="403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CH" sz="2800" b="1">
                <a:solidFill>
                  <a:schemeClr val="tx2"/>
                </a:solidFill>
              </a:rPr>
              <a:t> m,r</a:t>
            </a:r>
            <a:r>
              <a:rPr lang="fr-CH" sz="2800" b="1" baseline="-25000">
                <a:solidFill>
                  <a:schemeClr val="tx2"/>
                </a:solidFill>
              </a:rPr>
              <a:t>o</a:t>
            </a:r>
            <a:r>
              <a:rPr lang="fr-CH" sz="2800" b="1">
                <a:solidFill>
                  <a:schemeClr val="tx2"/>
                </a:solidFill>
              </a:rPr>
              <a:t>,v</a:t>
            </a:r>
            <a:r>
              <a:rPr lang="fr-CH" sz="2800" b="1" baseline="-25000">
                <a:solidFill>
                  <a:schemeClr val="tx2"/>
                </a:solidFill>
              </a:rPr>
              <a:t>o,</a:t>
            </a:r>
            <a:r>
              <a:rPr lang="fr-CH" sz="2800" b="1">
                <a:solidFill>
                  <a:schemeClr val="tx2"/>
                </a:solidFill>
              </a:rPr>
              <a:t>f</a:t>
            </a:r>
            <a:r>
              <a:rPr lang="fr-CH" sz="2800" b="1" baseline="-25000">
                <a:solidFill>
                  <a:schemeClr val="tx2"/>
                </a:solidFill>
              </a:rPr>
              <a:t>o</a:t>
            </a:r>
            <a:r>
              <a:rPr lang="fr-CH" sz="2800" b="1">
                <a:solidFill>
                  <a:schemeClr val="tx2"/>
                </a:solidFill>
              </a:rPr>
              <a:t> </a:t>
            </a:r>
            <a:r>
              <a:rPr lang="fr-CH" sz="2800" b="1">
                <a:solidFill>
                  <a:schemeClr val="tx2"/>
                </a:solidFill>
                <a:sym typeface="Symbol" pitchFamily="18" charset="2"/>
              </a:rPr>
              <a:t> r(t),v(t) </a:t>
            </a:r>
          </a:p>
        </p:txBody>
      </p:sp>
      <p:sp>
        <p:nvSpPr>
          <p:cNvPr id="37895" name="Rectangle 10"/>
          <p:cNvSpPr>
            <a:spLocks noChangeArrowheads="1"/>
          </p:cNvSpPr>
          <p:nvPr/>
        </p:nvSpPr>
        <p:spPr bwMode="auto">
          <a:xfrm>
            <a:off x="6019800" y="612775"/>
            <a:ext cx="1081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b="1">
                <a:solidFill>
                  <a:schemeClr val="tx2"/>
                </a:solidFill>
              </a:rPr>
              <a:t>ondes</a:t>
            </a:r>
          </a:p>
        </p:txBody>
      </p:sp>
      <p:sp>
        <p:nvSpPr>
          <p:cNvPr id="37896" name="Rectangle 11"/>
          <p:cNvSpPr>
            <a:spLocks noChangeArrowheads="1"/>
          </p:cNvSpPr>
          <p:nvPr/>
        </p:nvSpPr>
        <p:spPr bwMode="auto">
          <a:xfrm>
            <a:off x="5257800" y="3429000"/>
            <a:ext cx="3886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r>
              <a:rPr lang="fr-CH" b="1">
                <a:solidFill>
                  <a:schemeClr val="tx2"/>
                </a:solidFill>
                <a:sym typeface="Symbol" pitchFamily="18" charset="2"/>
              </a:rPr>
              <a:t> </a:t>
            </a:r>
            <a:r>
              <a:rPr lang="fr-CH" sz="2000" b="1">
                <a:solidFill>
                  <a:schemeClr val="tx2"/>
                </a:solidFill>
                <a:sym typeface="Symbol" pitchFamily="18" charset="2"/>
              </a:rPr>
              <a:t>diffraction à cause de l’interférence constructive et destructive</a:t>
            </a:r>
          </a:p>
        </p:txBody>
      </p:sp>
      <p:pic>
        <p:nvPicPr>
          <p:cNvPr id="396300" name="schrodinger1.mpg">
            <a:hlinkClick r:id="" action="ppaction://media"/>
          </p:cNvPr>
          <p:cNvPicPr>
            <a:picLocks noGrp="1" noRot="1" noChangeAspect="1" noChangeArrowheads="1"/>
          </p:cNvPicPr>
          <p:nvPr>
            <a:videoFile r:link="rId1"/>
          </p:nvPr>
        </p:nvPicPr>
        <p:blipFill>
          <a:blip r:embed="rId6">
            <a:extLst>
              <a:ext uri="{28A0092B-C50C-407E-A947-70E740481C1C}">
                <a14:useLocalDpi xmlns:a14="http://schemas.microsoft.com/office/drawing/2010/main" val="0"/>
              </a:ext>
            </a:extLst>
          </a:blip>
          <a:srcRect/>
          <a:stretch>
            <a:fillRect/>
          </a:stretch>
        </p:blipFill>
        <p:spPr bwMode="auto">
          <a:xfrm>
            <a:off x="5410200" y="9906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8" name="Line 13"/>
          <p:cNvSpPr>
            <a:spLocks noChangeShapeType="1"/>
          </p:cNvSpPr>
          <p:nvPr/>
        </p:nvSpPr>
        <p:spPr bwMode="auto">
          <a:xfrm>
            <a:off x="4114800" y="609600"/>
            <a:ext cx="0" cy="62484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pic>
        <p:nvPicPr>
          <p:cNvPr id="396302" name="phased.avi">
            <a:hlinkClick r:id="" action="ppaction://media"/>
          </p:cNvPr>
          <p:cNvPicPr>
            <a:picLocks noGrp="1" noRot="1" noChangeAspect="1" noChangeArrowheads="1"/>
          </p:cNvPicPr>
          <p:nvPr>
            <a:videoFile r:link="rId2"/>
          </p:nvPr>
        </p:nvPicPr>
        <p:blipFill>
          <a:blip r:embed="rId7">
            <a:extLst>
              <a:ext uri="{28A0092B-C50C-407E-A947-70E740481C1C}">
                <a14:useLocalDpi xmlns:a14="http://schemas.microsoft.com/office/drawing/2010/main" val="0"/>
              </a:ext>
            </a:extLst>
          </a:blip>
          <a:srcRect/>
          <a:stretch>
            <a:fillRect/>
          </a:stretch>
        </p:blipFill>
        <p:spPr bwMode="auto">
          <a:xfrm>
            <a:off x="5562600" y="4572000"/>
            <a:ext cx="304800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96300"/>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96300"/>
                                        </p:tgtEl>
                                      </p:cBhvr>
                                    </p:cmd>
                                  </p:childTnLst>
                                </p:cTn>
                              </p:par>
                            </p:childTnLst>
                          </p:cTn>
                        </p:par>
                      </p:childTnLst>
                    </p:cTn>
                  </p:par>
                </p:childTnLst>
              </p:cTn>
              <p:nextCondLst>
                <p:cond evt="onClick" delay="0">
                  <p:tgtEl>
                    <p:spTgt spid="396300"/>
                  </p:tgtEl>
                </p:cond>
              </p:nextCondLst>
            </p:seq>
            <p:video>
              <p:cMediaNode>
                <p:cTn id="7" fill="hold" display="0">
                  <p:stCondLst>
                    <p:cond delay="indefinite"/>
                  </p:stCondLst>
                  <p:endCondLst>
                    <p:cond evt="onNext" delay="0">
                      <p:tgtEl>
                        <p:sldTgt/>
                      </p:tgtEl>
                    </p:cond>
                    <p:cond evt="onPrev" delay="0">
                      <p:tgtEl>
                        <p:sldTgt/>
                      </p:tgtEl>
                    </p:cond>
                  </p:endCondLst>
                </p:cTn>
                <p:tgtEl>
                  <p:spTgt spid="396300"/>
                </p:tgtEl>
              </p:cMediaNode>
            </p:video>
            <p:video>
              <p:cMediaNode>
                <p:cTn id="8" fill="hold" display="0">
                  <p:stCondLst>
                    <p:cond delay="indefinite"/>
                  </p:stCondLst>
                  <p:endCondLst>
                    <p:cond evt="onNext" delay="0">
                      <p:tgtEl>
                        <p:sldTgt/>
                      </p:tgtEl>
                    </p:cond>
                    <p:cond evt="onPrev" delay="0">
                      <p:tgtEl>
                        <p:sldTgt/>
                      </p:tgtEl>
                    </p:cond>
                  </p:endCondLst>
                </p:cTn>
                <p:tgtEl>
                  <p:spTgt spid="396302"/>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ph type="title" idx="4294967295"/>
          </p:nvPr>
        </p:nvSpPr>
        <p:spPr bwMode="auto">
          <a:xfrm>
            <a:off x="0" y="0"/>
            <a:ext cx="9144000" cy="609600"/>
          </a:xfrm>
          <a:prstGeom prst="rect">
            <a:avLst/>
          </a:prstGeom>
          <a:solidFill>
            <a:srgbClr val="FFFFFF"/>
          </a:solidFill>
          <a:ln>
            <a:solidFill>
              <a:srgbClr val="000000"/>
            </a:solidFill>
            <a:miter lim="800000"/>
            <a:headEnd/>
            <a:tailEnd/>
          </a:ln>
        </p:spPr>
        <p:txBody>
          <a:bodyPr/>
          <a:lstStyle/>
          <a:p>
            <a:r>
              <a:rPr lang="fr-CH" sz="3600" b="1" smtClean="0">
                <a:latin typeface="Arial" charset="0"/>
              </a:rPr>
              <a:t> </a:t>
            </a:r>
            <a:r>
              <a:rPr lang="fr-CH" sz="3200" b="1" smtClean="0">
                <a:latin typeface="Arial" charset="0"/>
              </a:rPr>
              <a:t>caractère corpusculaire et nature ondulatoire</a:t>
            </a:r>
            <a:r>
              <a:rPr lang="fr-CH" sz="4000" b="1" smtClean="0">
                <a:latin typeface="Arial" charset="0"/>
              </a:rPr>
              <a:t>      </a:t>
            </a:r>
            <a:endParaRPr lang="fr-CH" smtClean="0">
              <a:latin typeface="Arial" charset="0"/>
            </a:endParaRPr>
          </a:p>
        </p:txBody>
      </p:sp>
      <p:sp>
        <p:nvSpPr>
          <p:cNvPr id="38915" name="Rectangle 3"/>
          <p:cNvSpPr>
            <a:spLocks noChangeArrowheads="1"/>
          </p:cNvSpPr>
          <p:nvPr/>
        </p:nvSpPr>
        <p:spPr bwMode="auto">
          <a:xfrm>
            <a:off x="674688" y="123031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fr-CH" sz="2000" b="1">
              <a:solidFill>
                <a:schemeClr val="tx2"/>
              </a:solidFill>
            </a:endParaRPr>
          </a:p>
        </p:txBody>
      </p:sp>
      <p:sp>
        <p:nvSpPr>
          <p:cNvPr id="38916" name="Rectangle 4"/>
          <p:cNvSpPr>
            <a:spLocks noChangeArrowheads="1"/>
          </p:cNvSpPr>
          <p:nvPr/>
        </p:nvSpPr>
        <p:spPr bwMode="auto">
          <a:xfrm>
            <a:off x="1143000" y="688975"/>
            <a:ext cx="162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b="1">
                <a:solidFill>
                  <a:schemeClr val="tx2"/>
                </a:solidFill>
              </a:rPr>
              <a:t>particules</a:t>
            </a:r>
          </a:p>
        </p:txBody>
      </p:sp>
      <p:pic>
        <p:nvPicPr>
          <p:cNvPr id="38917" name="Picture 5" descr="billsh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219200"/>
            <a:ext cx="16478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Rectangle 6"/>
          <p:cNvSpPr>
            <a:spLocks noChangeArrowheads="1"/>
          </p:cNvSpPr>
          <p:nvPr/>
        </p:nvSpPr>
        <p:spPr bwMode="auto">
          <a:xfrm>
            <a:off x="228600" y="3276600"/>
            <a:ext cx="403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CH" sz="2800" b="1">
                <a:solidFill>
                  <a:schemeClr val="tx2"/>
                </a:solidFill>
              </a:rPr>
              <a:t> m,r</a:t>
            </a:r>
            <a:r>
              <a:rPr lang="fr-CH" sz="2800" b="1" baseline="-25000">
                <a:solidFill>
                  <a:schemeClr val="tx2"/>
                </a:solidFill>
              </a:rPr>
              <a:t>o</a:t>
            </a:r>
            <a:r>
              <a:rPr lang="fr-CH" sz="2800" b="1">
                <a:solidFill>
                  <a:schemeClr val="tx2"/>
                </a:solidFill>
              </a:rPr>
              <a:t>,v</a:t>
            </a:r>
            <a:r>
              <a:rPr lang="fr-CH" sz="2800" b="1" baseline="-25000">
                <a:solidFill>
                  <a:schemeClr val="tx2"/>
                </a:solidFill>
              </a:rPr>
              <a:t>o,</a:t>
            </a:r>
            <a:r>
              <a:rPr lang="fr-CH" sz="2800" b="1">
                <a:solidFill>
                  <a:schemeClr val="tx2"/>
                </a:solidFill>
              </a:rPr>
              <a:t>f</a:t>
            </a:r>
            <a:r>
              <a:rPr lang="fr-CH" sz="2800" b="1" baseline="-25000">
                <a:solidFill>
                  <a:schemeClr val="tx2"/>
                </a:solidFill>
              </a:rPr>
              <a:t>o</a:t>
            </a:r>
            <a:r>
              <a:rPr lang="fr-CH" sz="2800" b="1">
                <a:solidFill>
                  <a:schemeClr val="tx2"/>
                </a:solidFill>
              </a:rPr>
              <a:t> </a:t>
            </a:r>
            <a:r>
              <a:rPr lang="fr-CH" sz="2800" b="1">
                <a:solidFill>
                  <a:schemeClr val="tx2"/>
                </a:solidFill>
                <a:sym typeface="Symbol" pitchFamily="18" charset="2"/>
              </a:rPr>
              <a:t> r(t),v(t) </a:t>
            </a:r>
          </a:p>
        </p:txBody>
      </p:sp>
      <p:sp>
        <p:nvSpPr>
          <p:cNvPr id="38919" name="Rectangle 7"/>
          <p:cNvSpPr>
            <a:spLocks noChangeArrowheads="1"/>
          </p:cNvSpPr>
          <p:nvPr/>
        </p:nvSpPr>
        <p:spPr bwMode="auto">
          <a:xfrm>
            <a:off x="6019800" y="612775"/>
            <a:ext cx="1081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b="1">
                <a:solidFill>
                  <a:schemeClr val="tx2"/>
                </a:solidFill>
              </a:rPr>
              <a:t>ondes</a:t>
            </a:r>
          </a:p>
        </p:txBody>
      </p:sp>
      <p:sp>
        <p:nvSpPr>
          <p:cNvPr id="38920" name="Rectangle 8"/>
          <p:cNvSpPr>
            <a:spLocks noChangeArrowheads="1"/>
          </p:cNvSpPr>
          <p:nvPr/>
        </p:nvSpPr>
        <p:spPr bwMode="auto">
          <a:xfrm>
            <a:off x="5257800" y="3429000"/>
            <a:ext cx="3886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r>
              <a:rPr lang="fr-CH" b="1">
                <a:solidFill>
                  <a:schemeClr val="tx2"/>
                </a:solidFill>
                <a:sym typeface="Symbol" pitchFamily="18" charset="2"/>
              </a:rPr>
              <a:t> </a:t>
            </a:r>
            <a:r>
              <a:rPr lang="fr-CH" sz="2000" b="1">
                <a:solidFill>
                  <a:schemeClr val="tx2"/>
                </a:solidFill>
                <a:sym typeface="Symbol" pitchFamily="18" charset="2"/>
              </a:rPr>
              <a:t>diffraction à cause de l’interférence constructive et destructive</a:t>
            </a:r>
          </a:p>
        </p:txBody>
      </p:sp>
      <p:pic>
        <p:nvPicPr>
          <p:cNvPr id="479241" name="schrodinger1.mpg">
            <a:hlinkClick r:id="" action="ppaction://media"/>
          </p:cNvPr>
          <p:cNvPicPr>
            <a:picLocks noGrp="1" noRot="1" noChangeAspect="1" noChangeArrowheads="1"/>
          </p:cNvPicPr>
          <p:nvPr>
            <a:videoFile r:link="rId1"/>
          </p:nvPr>
        </p:nvPicPr>
        <p:blipFill>
          <a:blip r:embed="rId6">
            <a:extLst>
              <a:ext uri="{28A0092B-C50C-407E-A947-70E740481C1C}">
                <a14:useLocalDpi xmlns:a14="http://schemas.microsoft.com/office/drawing/2010/main" val="0"/>
              </a:ext>
            </a:extLst>
          </a:blip>
          <a:srcRect/>
          <a:stretch>
            <a:fillRect/>
          </a:stretch>
        </p:blipFill>
        <p:spPr bwMode="auto">
          <a:xfrm>
            <a:off x="5410200" y="9906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2" name="Line 10"/>
          <p:cNvSpPr>
            <a:spLocks noChangeShapeType="1"/>
          </p:cNvSpPr>
          <p:nvPr/>
        </p:nvSpPr>
        <p:spPr bwMode="auto">
          <a:xfrm>
            <a:off x="4114800" y="609600"/>
            <a:ext cx="0" cy="62484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pic>
        <p:nvPicPr>
          <p:cNvPr id="479243" name="phased.avi">
            <a:hlinkClick r:id="" action="ppaction://media"/>
          </p:cNvPr>
          <p:cNvPicPr>
            <a:picLocks noGrp="1" noRot="1" noChangeAspect="1" noChangeArrowheads="1"/>
          </p:cNvPicPr>
          <p:nvPr>
            <a:videoFile r:link="rId2"/>
          </p:nvPr>
        </p:nvPicPr>
        <p:blipFill>
          <a:blip r:embed="rId7">
            <a:extLst>
              <a:ext uri="{28A0092B-C50C-407E-A947-70E740481C1C}">
                <a14:useLocalDpi xmlns:a14="http://schemas.microsoft.com/office/drawing/2010/main" val="0"/>
              </a:ext>
            </a:extLst>
          </a:blip>
          <a:srcRect/>
          <a:stretch>
            <a:fillRect/>
          </a:stretch>
        </p:blipFill>
        <p:spPr bwMode="auto">
          <a:xfrm>
            <a:off x="5562600" y="4572000"/>
            <a:ext cx="304800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4" name="Rectangle 12"/>
          <p:cNvSpPr>
            <a:spLocks noChangeArrowheads="1"/>
          </p:cNvSpPr>
          <p:nvPr/>
        </p:nvSpPr>
        <p:spPr bwMode="auto">
          <a:xfrm>
            <a:off x="0" y="4191000"/>
            <a:ext cx="9144000" cy="27098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tabLst>
                <a:tab pos="1539875" algn="l"/>
              </a:tabLst>
            </a:pPr>
            <a:r>
              <a:rPr lang="fr-CH" b="1">
                <a:solidFill>
                  <a:srgbClr val="0000FF"/>
                </a:solidFill>
              </a:rPr>
              <a:t> </a:t>
            </a:r>
            <a:r>
              <a:rPr lang="fr-CH" sz="2800" b="1">
                <a:solidFill>
                  <a:srgbClr val="0000FF"/>
                </a:solidFill>
              </a:rPr>
              <a:t>Mécanique quantique</a:t>
            </a:r>
          </a:p>
          <a:p>
            <a:pPr>
              <a:tabLst>
                <a:tab pos="1539875" algn="l"/>
              </a:tabLst>
            </a:pPr>
            <a:r>
              <a:rPr lang="fr-CH" b="1"/>
              <a:t>- Caractérisé par le dualisme - onde particule (touts les objets se comportent comme une particules et comme des ondes)</a:t>
            </a:r>
          </a:p>
          <a:p>
            <a:pPr>
              <a:tabLst>
                <a:tab pos="1539875" algn="l"/>
              </a:tabLst>
            </a:pPr>
            <a:r>
              <a:rPr lang="fr-CH" b="1"/>
              <a:t>- Les effets quantiques sont plus prononcés pour les particules des masses petites</a:t>
            </a:r>
          </a:p>
          <a:p>
            <a:pPr>
              <a:tabLst>
                <a:tab pos="1539875" algn="l"/>
              </a:tabLst>
            </a:pPr>
            <a:r>
              <a:rPr lang="fr-CH" b="1"/>
              <a:t>- Les électrons sont des particules de masses très petites: ils peuvent seulement être décrit par la mécanique quantique !</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79241"/>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79241"/>
                                        </p:tgtEl>
                                      </p:cBhvr>
                                    </p:cmd>
                                  </p:childTnLst>
                                </p:cTn>
                              </p:par>
                            </p:childTnLst>
                          </p:cTn>
                        </p:par>
                      </p:childTnLst>
                    </p:cTn>
                  </p:par>
                </p:childTnLst>
              </p:cTn>
              <p:nextCondLst>
                <p:cond evt="onClick" delay="0">
                  <p:tgtEl>
                    <p:spTgt spid="479241"/>
                  </p:tgtEl>
                </p:cond>
              </p:nextCondLst>
            </p:seq>
            <p:video>
              <p:cMediaNode>
                <p:cTn id="7" fill="hold" display="0">
                  <p:stCondLst>
                    <p:cond delay="indefinite"/>
                  </p:stCondLst>
                  <p:endCondLst>
                    <p:cond evt="onNext" delay="0">
                      <p:tgtEl>
                        <p:sldTgt/>
                      </p:tgtEl>
                    </p:cond>
                    <p:cond evt="onPrev" delay="0">
                      <p:tgtEl>
                        <p:sldTgt/>
                      </p:tgtEl>
                    </p:cond>
                  </p:endCondLst>
                </p:cTn>
                <p:tgtEl>
                  <p:spTgt spid="479241"/>
                </p:tgtEl>
              </p:cMediaNode>
            </p:video>
            <p:video>
              <p:cMediaNode>
                <p:cTn id="8" fill="hold" display="0">
                  <p:stCondLst>
                    <p:cond delay="indefinite"/>
                  </p:stCondLst>
                  <p:endCondLst>
                    <p:cond evt="onNext" delay="0">
                      <p:tgtEl>
                        <p:sldTgt/>
                      </p:tgtEl>
                    </p:cond>
                    <p:cond evt="onPrev" delay="0">
                      <p:tgtEl>
                        <p:sldTgt/>
                      </p:tgtEl>
                    </p:cond>
                  </p:endCondLst>
                </p:cTn>
                <p:tgtEl>
                  <p:spTgt spid="479243"/>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ph type="title"/>
          </p:nvPr>
        </p:nvSpPr>
        <p:spPr bwMode="auto">
          <a:xfrm>
            <a:off x="0" y="0"/>
            <a:ext cx="9144000" cy="6858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fr-CH" sz="2800" b="1" smtClean="0">
                <a:latin typeface="Arial" charset="0"/>
              </a:rPr>
              <a:t>Les effets quantiques: dualisme onde-particule</a:t>
            </a:r>
            <a:r>
              <a:rPr lang="fr-CH" sz="4000" b="1" smtClean="0">
                <a:solidFill>
                  <a:srgbClr val="003366"/>
                </a:solidFill>
                <a:latin typeface="Arial" charset="0"/>
              </a:rPr>
              <a:t>       </a:t>
            </a:r>
            <a:endParaRPr lang="fr-CH" smtClean="0">
              <a:latin typeface="Arial" charset="0"/>
            </a:endParaRPr>
          </a:p>
        </p:txBody>
      </p:sp>
      <p:sp>
        <p:nvSpPr>
          <p:cNvPr id="39939" name="Rectangle 3"/>
          <p:cNvSpPr>
            <a:spLocks noChangeArrowheads="1"/>
          </p:cNvSpPr>
          <p:nvPr/>
        </p:nvSpPr>
        <p:spPr bwMode="auto">
          <a:xfrm>
            <a:off x="0" y="3783013"/>
            <a:ext cx="3349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CommonBullets" pitchFamily="34" charset="2"/>
              <a:buChar char="6"/>
            </a:pPr>
            <a:endParaRPr lang="fr-CH" sz="2800" b="1">
              <a:solidFill>
                <a:srgbClr val="CC00FF"/>
              </a:solidFill>
            </a:endParaRPr>
          </a:p>
          <a:p>
            <a:pPr>
              <a:buFont typeface="CommonBullets" pitchFamily="34" charset="2"/>
              <a:buChar char="6"/>
            </a:pPr>
            <a:endParaRPr lang="fr-CH" sz="2800" b="1">
              <a:solidFill>
                <a:srgbClr val="CC00FF"/>
              </a:solidFill>
            </a:endParaRPr>
          </a:p>
        </p:txBody>
      </p:sp>
      <p:pic>
        <p:nvPicPr>
          <p:cNvPr id="3994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2571750"/>
            <a:ext cx="3149600" cy="27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5363" y="2330450"/>
            <a:ext cx="2705100" cy="371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2438400"/>
            <a:ext cx="2449513"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Rectangle 8"/>
          <p:cNvSpPr>
            <a:spLocks noChangeArrowheads="1"/>
          </p:cNvSpPr>
          <p:nvPr/>
        </p:nvSpPr>
        <p:spPr bwMode="auto">
          <a:xfrm>
            <a:off x="0" y="700088"/>
            <a:ext cx="90439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CH" sz="2000" b="1">
                <a:solidFill>
                  <a:srgbClr val="0033CC"/>
                </a:solidFill>
              </a:rPr>
              <a:t>Mécanique classique: </a:t>
            </a:r>
          </a:p>
          <a:p>
            <a:r>
              <a:rPr lang="fr-CH" sz="2000" b="1">
                <a:solidFill>
                  <a:schemeClr val="tx2"/>
                </a:solidFill>
              </a:rPr>
              <a:t>Toutes les phénomènes peuvent etre décrites par les lois corpusculaires ou les lois des ondes.</a:t>
            </a:r>
          </a:p>
        </p:txBody>
      </p:sp>
      <p:sp>
        <p:nvSpPr>
          <p:cNvPr id="39944" name="Rectangle 9"/>
          <p:cNvSpPr>
            <a:spLocks noChangeArrowheads="1"/>
          </p:cNvSpPr>
          <p:nvPr/>
        </p:nvSpPr>
        <p:spPr bwMode="auto">
          <a:xfrm>
            <a:off x="73025" y="1600200"/>
            <a:ext cx="90566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CH" b="1">
                <a:solidFill>
                  <a:srgbClr val="FF0000"/>
                </a:solidFill>
              </a:rPr>
              <a:t>Observation 1:  </a:t>
            </a:r>
          </a:p>
          <a:p>
            <a:r>
              <a:rPr lang="fr-CH" b="1">
                <a:solidFill>
                  <a:srgbClr val="FF0000"/>
                </a:solidFill>
              </a:rPr>
              <a:t>il y des particules qui se comportent comme des ondes!!</a:t>
            </a:r>
          </a:p>
        </p:txBody>
      </p:sp>
      <p:sp>
        <p:nvSpPr>
          <p:cNvPr id="39945" name="Rectangle 10"/>
          <p:cNvSpPr>
            <a:spLocks noChangeArrowheads="1"/>
          </p:cNvSpPr>
          <p:nvPr/>
        </p:nvSpPr>
        <p:spPr bwMode="auto">
          <a:xfrm>
            <a:off x="-19050" y="5594350"/>
            <a:ext cx="29146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CH" sz="2000" b="1">
                <a:solidFill>
                  <a:schemeClr val="tx2"/>
                </a:solidFill>
              </a:rPr>
              <a:t>Un faisceau des particules peut se diffracter.</a:t>
            </a:r>
          </a:p>
        </p:txBody>
      </p:sp>
      <p:sp>
        <p:nvSpPr>
          <p:cNvPr id="39946" name="Rectangle 11"/>
          <p:cNvSpPr>
            <a:spLocks noChangeArrowheads="1"/>
          </p:cNvSpPr>
          <p:nvPr/>
        </p:nvSpPr>
        <p:spPr bwMode="auto">
          <a:xfrm>
            <a:off x="2819400" y="5851525"/>
            <a:ext cx="3505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CH" sz="2000" b="1">
                <a:solidFill>
                  <a:schemeClr val="tx2"/>
                </a:solidFill>
              </a:rPr>
              <a:t>Des particules peuvent traverser des barrières d’énergie par l’effet tunnel</a:t>
            </a:r>
          </a:p>
        </p:txBody>
      </p:sp>
      <p:sp>
        <p:nvSpPr>
          <p:cNvPr id="39947" name="Rectangle 12"/>
          <p:cNvSpPr>
            <a:spLocks noChangeArrowheads="1"/>
          </p:cNvSpPr>
          <p:nvPr/>
        </p:nvSpPr>
        <p:spPr bwMode="auto">
          <a:xfrm>
            <a:off x="6629400" y="5851525"/>
            <a:ext cx="23241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CH" sz="2000" b="1">
                <a:solidFill>
                  <a:schemeClr val="tx2"/>
                </a:solidFill>
              </a:rPr>
              <a:t>Microscope à balayage à effet tunnel</a:t>
            </a:r>
          </a:p>
        </p:txBody>
      </p:sp>
      <p:sp>
        <p:nvSpPr>
          <p:cNvPr id="39948" name="Rectangle 13"/>
          <p:cNvSpPr>
            <a:spLocks noChangeArrowheads="1"/>
          </p:cNvSpPr>
          <p:nvPr/>
        </p:nvSpPr>
        <p:spPr bwMode="auto">
          <a:xfrm>
            <a:off x="3638550" y="5300663"/>
            <a:ext cx="1992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sz="2000" b="1">
                <a:solidFill>
                  <a:schemeClr val="tx2"/>
                </a:solidFill>
              </a:rPr>
              <a:t>P </a:t>
            </a:r>
            <a:r>
              <a:rPr lang="fr-CH" sz="2000" b="1">
                <a:solidFill>
                  <a:schemeClr val="tx2"/>
                </a:solidFill>
                <a:sym typeface="Symbol" pitchFamily="18" charset="2"/>
              </a:rPr>
              <a:t> [(E-V)md]-</a:t>
            </a:r>
            <a:r>
              <a:rPr lang="fr-CH" sz="2000" b="1" baseline="30000">
                <a:solidFill>
                  <a:schemeClr val="tx2"/>
                </a:solidFill>
                <a:sym typeface="Symbol" pitchFamily="18" charset="2"/>
              </a:rPr>
              <a:t>1</a:t>
            </a:r>
            <a:endParaRPr lang="fr-CH" sz="2000" b="1">
              <a:solidFill>
                <a:schemeClr val="tx2"/>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ph type="title"/>
          </p:nvPr>
        </p:nvSpPr>
        <p:spPr bwMode="auto">
          <a:xfrm>
            <a:off x="0" y="0"/>
            <a:ext cx="9144000" cy="762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fr-CH" sz="4000" b="1" smtClean="0">
                <a:solidFill>
                  <a:schemeClr val="tx1"/>
                </a:solidFill>
                <a:latin typeface="Arial" charset="0"/>
              </a:rPr>
              <a:t>  </a:t>
            </a:r>
            <a:r>
              <a:rPr lang="fr-CH" sz="3600" b="1" smtClean="0">
                <a:solidFill>
                  <a:schemeClr val="tx1"/>
                </a:solidFill>
                <a:latin typeface="Arial" charset="0"/>
              </a:rPr>
              <a:t>La longueur d’onde selon de Broglie</a:t>
            </a:r>
            <a:r>
              <a:rPr lang="fr-CH" sz="4000" b="1" smtClean="0">
                <a:solidFill>
                  <a:schemeClr val="tx1"/>
                </a:solidFill>
                <a:latin typeface="Arial" charset="0"/>
              </a:rPr>
              <a:t>       </a:t>
            </a:r>
            <a:endParaRPr lang="fr-CH" smtClean="0">
              <a:solidFill>
                <a:schemeClr val="tx1"/>
              </a:solidFill>
              <a:latin typeface="Arial" charset="0"/>
            </a:endParaRPr>
          </a:p>
        </p:txBody>
      </p:sp>
      <p:sp>
        <p:nvSpPr>
          <p:cNvPr id="5124" name="Rectangle 3"/>
          <p:cNvSpPr>
            <a:spLocks noChangeArrowheads="1"/>
          </p:cNvSpPr>
          <p:nvPr/>
        </p:nvSpPr>
        <p:spPr bwMode="auto">
          <a:xfrm>
            <a:off x="0" y="3783013"/>
            <a:ext cx="3349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CommonBullets" pitchFamily="34" charset="2"/>
              <a:buChar char="6"/>
            </a:pPr>
            <a:endParaRPr lang="fr-CH" sz="2800" b="1"/>
          </a:p>
          <a:p>
            <a:pPr>
              <a:buFont typeface="CommonBullets" pitchFamily="34" charset="2"/>
              <a:buChar char="6"/>
            </a:pPr>
            <a:endParaRPr lang="fr-CH" sz="2800" b="1"/>
          </a:p>
        </p:txBody>
      </p:sp>
      <p:sp>
        <p:nvSpPr>
          <p:cNvPr id="404485" name="Rectangle 5"/>
          <p:cNvSpPr>
            <a:spLocks noChangeArrowheads="1"/>
          </p:cNvSpPr>
          <p:nvPr/>
        </p:nvSpPr>
        <p:spPr bwMode="auto">
          <a:xfrm>
            <a:off x="0" y="1066800"/>
            <a:ext cx="9043988" cy="1187450"/>
          </a:xfrm>
          <a:prstGeom prst="rect">
            <a:avLst/>
          </a:prstGeom>
          <a:solidFill>
            <a:srgbClr val="FFFF00"/>
          </a:solidFill>
          <a:ln w="9525">
            <a:noFill/>
            <a:miter lim="800000"/>
            <a:headEnd/>
            <a:tailEnd/>
          </a:ln>
          <a:effectLst>
            <a:outerShdw dist="107763" dir="18900000" algn="ctr" rotWithShape="0">
              <a:schemeClr val="tx2"/>
            </a:outerShdw>
          </a:effectLst>
        </p:spPr>
        <p:txBody>
          <a:bodyPr>
            <a:spAutoFit/>
          </a:bodyPr>
          <a:lstStyle/>
          <a:p>
            <a:pPr marL="974725" indent="-457200">
              <a:defRPr/>
            </a:pPr>
            <a:r>
              <a:rPr lang="fr-CH" b="1">
                <a:sym typeface="Symbol" pitchFamily="18" charset="2"/>
              </a:rPr>
              <a:t> Toutes les particules possèdent aussi une nature ondulatoire et vice versa toutes les ondes possèdent aussi un caractère corpusculaire!!!</a:t>
            </a:r>
            <a:endParaRPr lang="fr-CH" b="1"/>
          </a:p>
        </p:txBody>
      </p:sp>
      <p:sp>
        <p:nvSpPr>
          <p:cNvPr id="404486" name="Text Box 6"/>
          <p:cNvSpPr txBox="1">
            <a:spLocks noChangeArrowheads="1"/>
          </p:cNvSpPr>
          <p:nvPr/>
        </p:nvSpPr>
        <p:spPr bwMode="auto">
          <a:xfrm>
            <a:off x="228600" y="2667000"/>
            <a:ext cx="6400800" cy="822325"/>
          </a:xfrm>
          <a:prstGeom prst="rect">
            <a:avLst/>
          </a:prstGeom>
          <a:solidFill>
            <a:srgbClr val="FFFF00"/>
          </a:solidFill>
          <a:ln w="9525">
            <a:noFill/>
            <a:miter lim="800000"/>
            <a:headEnd/>
            <a:tailEnd/>
          </a:ln>
          <a:effectLst>
            <a:outerShdw dist="107763" dir="18900000" algn="ctr" rotWithShape="0">
              <a:schemeClr val="tx2"/>
            </a:outerShdw>
          </a:effectLst>
        </p:spPr>
        <p:txBody>
          <a:bodyPr>
            <a:spAutoFit/>
          </a:bodyPr>
          <a:lstStyle/>
          <a:p>
            <a:pPr>
              <a:spcBef>
                <a:spcPct val="50000"/>
              </a:spcBef>
              <a:defRPr/>
            </a:pPr>
            <a:r>
              <a:rPr lang="fr-CH" b="1">
                <a:effectLst>
                  <a:outerShdw blurRad="38100" dist="38100" dir="2700000" algn="tl">
                    <a:srgbClr val="FFFFFF"/>
                  </a:outerShdw>
                </a:effectLst>
              </a:rPr>
              <a:t>La nature ondulatoire est caractérisée par la longueur d’onde de de Broglie  </a:t>
            </a:r>
            <a:r>
              <a:rPr lang="fr-CH" b="1">
                <a:effectLst>
                  <a:outerShdw blurRad="38100" dist="38100" dir="2700000" algn="tl">
                    <a:srgbClr val="FFFFFF"/>
                  </a:outerShdw>
                </a:effectLst>
                <a:sym typeface="Symbol" pitchFamily="18" charset="2"/>
              </a:rPr>
              <a:t>:</a:t>
            </a:r>
            <a:endParaRPr lang="fr-CH" b="1">
              <a:effectLst>
                <a:outerShdw blurRad="38100" dist="38100" dir="2700000" algn="tl">
                  <a:srgbClr val="FFFFFF"/>
                </a:outerShdw>
              </a:effectLst>
            </a:endParaRPr>
          </a:p>
        </p:txBody>
      </p:sp>
      <p:graphicFrame>
        <p:nvGraphicFramePr>
          <p:cNvPr id="5122" name="Object 7"/>
          <p:cNvGraphicFramePr>
            <a:graphicFrameLocks noChangeAspect="1"/>
          </p:cNvGraphicFramePr>
          <p:nvPr/>
        </p:nvGraphicFramePr>
        <p:xfrm>
          <a:off x="533400" y="3886200"/>
          <a:ext cx="2066925" cy="1012825"/>
        </p:xfrm>
        <a:graphic>
          <a:graphicData uri="http://schemas.openxmlformats.org/presentationml/2006/ole">
            <mc:AlternateContent xmlns:mc="http://schemas.openxmlformats.org/markup-compatibility/2006">
              <mc:Choice xmlns:v="urn:schemas-microsoft-com:vml" Requires="v">
                <p:oleObj spid="_x0000_s5131" name="Equation" r:id="rId4" imgW="799920" imgH="393480" progId="Equation.3">
                  <p:embed/>
                </p:oleObj>
              </mc:Choice>
              <mc:Fallback>
                <p:oleObj name="Equation" r:id="rId4" imgW="799920" imgH="39348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886200"/>
                        <a:ext cx="2066925" cy="1012825"/>
                      </a:xfrm>
                      <a:prstGeom prst="rect">
                        <a:avLst/>
                      </a:prstGeom>
                      <a:solidFill>
                        <a:schemeClr val="bg1"/>
                      </a:solidFill>
                      <a:ln w="28575">
                        <a:solidFill>
                          <a:srgbClr val="000000"/>
                        </a:solidFill>
                        <a:miter lim="800000"/>
                        <a:headEnd/>
                        <a:tailEnd/>
                      </a:ln>
                      <a:effectLst>
                        <a:outerShdw dist="107763" dir="18900000" algn="ctr" rotWithShape="0">
                          <a:schemeClr val="tx2"/>
                        </a:outerShdw>
                      </a:effectLst>
                    </p:spPr>
                  </p:pic>
                </p:oleObj>
              </mc:Fallback>
            </mc:AlternateContent>
          </a:graphicData>
        </a:graphic>
      </p:graphicFrame>
      <p:sp>
        <p:nvSpPr>
          <p:cNvPr id="5127" name="Text Box 8"/>
          <p:cNvSpPr txBox="1">
            <a:spLocks noChangeArrowheads="1"/>
          </p:cNvSpPr>
          <p:nvPr/>
        </p:nvSpPr>
        <p:spPr bwMode="auto">
          <a:xfrm>
            <a:off x="2895600" y="3886200"/>
            <a:ext cx="38100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fr-CH" sz="2000" b="1"/>
              <a:t>p: quantité de mouvement de </a:t>
            </a:r>
          </a:p>
          <a:p>
            <a:r>
              <a:rPr lang="fr-CH" sz="2000" b="1"/>
              <a:t>     la particule</a:t>
            </a:r>
          </a:p>
          <a:p>
            <a:r>
              <a:rPr lang="fr-CH" sz="2000" b="1"/>
              <a:t>h: constante de Planck</a:t>
            </a:r>
          </a:p>
          <a:p>
            <a:r>
              <a:rPr lang="fr-CH" sz="2000" b="1"/>
              <a:t>    (h = 6.63 x 10</a:t>
            </a:r>
            <a:r>
              <a:rPr lang="fr-CH" sz="2000" b="1" baseline="30000"/>
              <a:t>-34</a:t>
            </a:r>
            <a:r>
              <a:rPr lang="fr-CH" sz="2000" b="1"/>
              <a:t> Js)</a:t>
            </a:r>
          </a:p>
          <a:p>
            <a:r>
              <a:rPr lang="fr-CH" sz="2000" b="1"/>
              <a:t>m: masse de la particule</a:t>
            </a:r>
          </a:p>
          <a:p>
            <a:r>
              <a:rPr lang="fr-CH" sz="2000" b="1"/>
              <a:t>v: vitesse de la particule</a:t>
            </a:r>
          </a:p>
          <a:p>
            <a:r>
              <a:rPr lang="fr-CH" sz="2000" b="1">
                <a:latin typeface="Symbol" pitchFamily="18" charset="2"/>
              </a:rPr>
              <a:t>l</a:t>
            </a:r>
            <a:r>
              <a:rPr lang="fr-CH" sz="2000" b="1"/>
              <a:t>: longueur d’onde de la </a:t>
            </a:r>
          </a:p>
          <a:p>
            <a:r>
              <a:rPr lang="fr-CH" sz="2000" b="1"/>
              <a:t>    particule</a:t>
            </a:r>
          </a:p>
        </p:txBody>
      </p:sp>
      <p:pic>
        <p:nvPicPr>
          <p:cNvPr id="5128" name="Picture 9" descr="debrogli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54838" y="2743200"/>
            <a:ext cx="21590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4490" name="Rectangle 10"/>
          <p:cNvSpPr>
            <a:spLocks noChangeArrowheads="1"/>
          </p:cNvSpPr>
          <p:nvPr/>
        </p:nvSpPr>
        <p:spPr bwMode="auto">
          <a:xfrm>
            <a:off x="6942138" y="4846638"/>
            <a:ext cx="2074862" cy="1311275"/>
          </a:xfrm>
          <a:prstGeom prst="rect">
            <a:avLst/>
          </a:prstGeom>
          <a:noFill/>
          <a:ln w="9525">
            <a:noFill/>
            <a:miter lim="800000"/>
            <a:headEnd/>
            <a:tailEnd/>
          </a:ln>
          <a:effectLst/>
        </p:spPr>
        <p:txBody>
          <a:bodyPr wrap="none">
            <a:spAutoFit/>
          </a:bodyPr>
          <a:lstStyle/>
          <a:p>
            <a:pPr>
              <a:defRPr/>
            </a:pPr>
            <a:r>
              <a:rPr lang="fr-CH" sz="2000" b="1">
                <a:effectLst>
                  <a:outerShdw blurRad="38100" dist="38100" dir="2700000" algn="tl">
                    <a:srgbClr val="C0C0C0"/>
                  </a:outerShdw>
                </a:effectLst>
              </a:rPr>
              <a:t>   Prince Louis</a:t>
            </a:r>
          </a:p>
          <a:p>
            <a:pPr>
              <a:defRPr/>
            </a:pPr>
            <a:r>
              <a:rPr lang="fr-CH" sz="2000" b="1">
                <a:effectLst>
                  <a:outerShdw blurRad="38100" dist="38100" dir="2700000" algn="tl">
                    <a:srgbClr val="C0C0C0"/>
                  </a:outerShdw>
                </a:effectLst>
              </a:rPr>
              <a:t>    de Broglie</a:t>
            </a:r>
          </a:p>
          <a:p>
            <a:pPr>
              <a:defRPr/>
            </a:pPr>
            <a:r>
              <a:rPr lang="fr-CH" sz="2000" b="1">
                <a:effectLst>
                  <a:outerShdw blurRad="38100" dist="38100" dir="2700000" algn="tl">
                    <a:srgbClr val="C0C0C0"/>
                  </a:outerShdw>
                </a:effectLst>
              </a:rPr>
              <a:t>   (1892-1929)</a:t>
            </a:r>
          </a:p>
          <a:p>
            <a:pPr>
              <a:defRPr/>
            </a:pPr>
            <a:r>
              <a:rPr lang="fr-CH" sz="2000" b="1">
                <a:effectLst>
                  <a:outerShdw blurRad="38100" dist="38100" dir="2700000" algn="tl">
                    <a:srgbClr val="C0C0C0"/>
                  </a:outerShdw>
                </a:effectLst>
              </a:rPr>
              <a:t>Prix Nobel 1929</a:t>
            </a:r>
          </a:p>
        </p:txBody>
      </p:sp>
      <p:sp>
        <p:nvSpPr>
          <p:cNvPr id="5130" name="Rectangle 11"/>
          <p:cNvSpPr>
            <a:spLocks noChangeArrowheads="1"/>
          </p:cNvSpPr>
          <p:nvPr/>
        </p:nvSpPr>
        <p:spPr bwMode="auto">
          <a:xfrm>
            <a:off x="381000" y="4953000"/>
            <a:ext cx="25336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CH" sz="2000" b="1"/>
              <a:t>(limite non-relativistique</a:t>
            </a:r>
          </a:p>
          <a:p>
            <a:r>
              <a:rPr lang="fr-CH" sz="2000" b="1"/>
              <a:t>v &lt;&lt; c)</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ph type="title"/>
          </p:nvPr>
        </p:nvSpPr>
        <p:spPr bwMode="auto">
          <a:xfrm>
            <a:off x="0" y="0"/>
            <a:ext cx="9144000" cy="5334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en-US" sz="2800" b="1" smtClean="0">
                <a:solidFill>
                  <a:schemeClr val="tx1"/>
                </a:solidFill>
                <a:latin typeface="Arial" charset="0"/>
              </a:rPr>
              <a:t>Quiz V</a:t>
            </a:r>
          </a:p>
        </p:txBody>
      </p:sp>
      <p:sp>
        <p:nvSpPr>
          <p:cNvPr id="406532" name="Rectangle 4"/>
          <p:cNvSpPr>
            <a:spLocks noChangeArrowheads="1"/>
          </p:cNvSpPr>
          <p:nvPr/>
        </p:nvSpPr>
        <p:spPr bwMode="auto">
          <a:xfrm>
            <a:off x="0" y="914400"/>
            <a:ext cx="9144000" cy="6613525"/>
          </a:xfrm>
          <a:prstGeom prst="rect">
            <a:avLst/>
          </a:prstGeom>
          <a:noFill/>
          <a:ln w="9525">
            <a:noFill/>
            <a:miter lim="800000"/>
            <a:headEnd/>
            <a:tailEnd/>
          </a:ln>
          <a:effectLst/>
        </p:spPr>
        <p:txBody>
          <a:bodyPr>
            <a:spAutoFit/>
          </a:bodyPr>
          <a:lstStyle/>
          <a:p>
            <a:pPr marL="457200" indent="-457200">
              <a:buFontTx/>
              <a:buAutoNum type="arabicParenR"/>
            </a:pPr>
            <a:r>
              <a:rPr lang="fr-CH" sz="2000" b="1"/>
              <a:t>Lequel des deux possède la longueur d’onde la plus longue (tous les deux marchent avec la même vitesse)?</a:t>
            </a:r>
          </a:p>
          <a:p>
            <a:pPr marL="457200" indent="-457200">
              <a:buFontTx/>
              <a:buAutoNum type="arabicParenR"/>
            </a:pPr>
            <a:endParaRPr lang="fr-CH" sz="2000" b="1"/>
          </a:p>
          <a:p>
            <a:pPr marL="457200" indent="-457200"/>
            <a:r>
              <a:rPr lang="fr-CH" sz="2000" b="1"/>
              <a:t>       A) Laurel</a:t>
            </a:r>
          </a:p>
          <a:p>
            <a:pPr marL="457200" indent="-457200"/>
            <a:r>
              <a:rPr lang="fr-CH" sz="2000" b="1"/>
              <a:t>       B) Hardy</a:t>
            </a:r>
          </a:p>
          <a:p>
            <a:pPr marL="457200" indent="-457200"/>
            <a:endParaRPr lang="fr-CH" sz="2000" b="1"/>
          </a:p>
          <a:p>
            <a:pPr marL="457200" indent="-457200"/>
            <a:endParaRPr lang="fr-CH" sz="2000" b="1"/>
          </a:p>
          <a:p>
            <a:pPr marL="457200" indent="-457200"/>
            <a:endParaRPr lang="fr-CH" sz="2000" b="1"/>
          </a:p>
          <a:p>
            <a:pPr marL="457200" indent="-457200"/>
            <a:endParaRPr lang="fr-CH" sz="2000" b="1"/>
          </a:p>
          <a:p>
            <a:pPr marL="457200" indent="-457200"/>
            <a:endParaRPr lang="fr-CH" sz="2000" b="1"/>
          </a:p>
          <a:p>
            <a:pPr marL="457200" indent="-457200">
              <a:buFontTx/>
              <a:buAutoNum type="arabicParenR" startAt="2"/>
            </a:pPr>
            <a:r>
              <a:rPr lang="fr-CH" sz="2000" b="1"/>
              <a:t>Quelle est la relation des longueurs d’ondes d’un électron et d’un proton qui ont la même vitesse de 1% la vitesse de la lumière?</a:t>
            </a:r>
          </a:p>
          <a:p>
            <a:pPr marL="457200" indent="-457200"/>
            <a:r>
              <a:rPr lang="fr-CH" sz="2000" b="1"/>
              <a:t>       A) </a:t>
            </a:r>
            <a:r>
              <a:rPr lang="fr-CH" sz="2000" b="1">
                <a:latin typeface="Symbol" pitchFamily="18" charset="2"/>
              </a:rPr>
              <a:t>l</a:t>
            </a:r>
            <a:r>
              <a:rPr lang="fr-CH" sz="2000" b="1" baseline="-25000"/>
              <a:t>el</a:t>
            </a:r>
            <a:r>
              <a:rPr lang="fr-CH" sz="2000" b="1"/>
              <a:t>/</a:t>
            </a:r>
            <a:r>
              <a:rPr lang="fr-CH" sz="2000" b="1">
                <a:latin typeface="Symbol" pitchFamily="18" charset="2"/>
              </a:rPr>
              <a:t>l</a:t>
            </a:r>
            <a:r>
              <a:rPr lang="fr-CH" sz="2000" b="1" baseline="-25000"/>
              <a:t>proton</a:t>
            </a:r>
            <a:r>
              <a:rPr lang="fr-CH" sz="2000" b="1"/>
              <a:t> ca.  2000</a:t>
            </a:r>
          </a:p>
          <a:p>
            <a:pPr marL="457200" indent="-457200"/>
            <a:r>
              <a:rPr lang="fr-CH" sz="2000" b="1"/>
              <a:t>       B)</a:t>
            </a:r>
            <a:r>
              <a:rPr lang="fr-CH" sz="2000" b="1">
                <a:latin typeface="Symbol" pitchFamily="18" charset="2"/>
              </a:rPr>
              <a:t> l</a:t>
            </a:r>
            <a:r>
              <a:rPr lang="fr-CH" sz="2000" b="1" baseline="-25000"/>
              <a:t>el</a:t>
            </a:r>
            <a:r>
              <a:rPr lang="fr-CH" sz="2000" b="1"/>
              <a:t>/</a:t>
            </a:r>
            <a:r>
              <a:rPr lang="fr-CH" sz="2000" b="1">
                <a:latin typeface="Symbol" pitchFamily="18" charset="2"/>
              </a:rPr>
              <a:t>l</a:t>
            </a:r>
            <a:r>
              <a:rPr lang="fr-CH" sz="2000" b="1" baseline="-25000"/>
              <a:t>proton</a:t>
            </a:r>
            <a:r>
              <a:rPr lang="fr-CH" sz="2000" b="1"/>
              <a:t> ca.  1/2000</a:t>
            </a:r>
          </a:p>
          <a:p>
            <a:pPr marL="457200" indent="-457200"/>
            <a:endParaRPr lang="fr-CH" sz="2000" b="1"/>
          </a:p>
          <a:p>
            <a:pPr marL="457200" indent="-457200"/>
            <a:endParaRPr lang="fr-CH" sz="2000" b="1"/>
          </a:p>
          <a:p>
            <a:pPr marL="457200" indent="-457200">
              <a:buFontTx/>
              <a:buAutoNum type="arabicParenR" startAt="3"/>
            </a:pPr>
            <a:r>
              <a:rPr lang="fr-CH" sz="2000" b="1"/>
              <a:t>Quelle est votre longueur d’onde si vous courriez à une vitesse de 1m/s?</a:t>
            </a:r>
          </a:p>
          <a:p>
            <a:pPr marL="457200" indent="-457200"/>
            <a:r>
              <a:rPr lang="fr-CH" b="1">
                <a:effectLst>
                  <a:outerShdw blurRad="38100" dist="38100" dir="2700000" algn="tl">
                    <a:srgbClr val="C0C0C0"/>
                  </a:outerShdw>
                </a:effectLst>
              </a:rPr>
              <a:t>      (1.23x10</a:t>
            </a:r>
            <a:r>
              <a:rPr lang="fr-CH" b="1" baseline="30000">
                <a:effectLst>
                  <a:outerShdw blurRad="38100" dist="38100" dir="2700000" algn="tl">
                    <a:srgbClr val="C0C0C0"/>
                  </a:outerShdw>
                </a:effectLst>
              </a:rPr>
              <a:t>-35</a:t>
            </a:r>
            <a:r>
              <a:rPr lang="fr-CH" b="1">
                <a:effectLst>
                  <a:outerShdw blurRad="38100" dist="38100" dir="2700000" algn="tl">
                    <a:srgbClr val="C0C0C0"/>
                  </a:outerShdw>
                </a:effectLst>
              </a:rPr>
              <a:t>m)</a:t>
            </a:r>
          </a:p>
          <a:p>
            <a:pPr marL="457200" indent="-457200"/>
            <a:endParaRPr lang="fr-CH" b="1"/>
          </a:p>
          <a:p>
            <a:pPr marL="457200" indent="-457200"/>
            <a:endParaRPr lang="fr-CH" sz="2000" b="1"/>
          </a:p>
        </p:txBody>
      </p:sp>
      <p:pic>
        <p:nvPicPr>
          <p:cNvPr id="40964" name="Picture 6" descr="laurel-hardy-portra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0363" y="1493838"/>
            <a:ext cx="31496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2738" name="flammenfaerbung.mpg.mpeg">
            <a:hlinkClick r:id="" action="ppaction://media"/>
          </p:cNvPr>
          <p:cNvPicPr>
            <a:picLocks noRot="1" noChangeAspect="1" noChangeArrowheads="1"/>
          </p:cNvPicPr>
          <p:nvPr>
            <a:videoFile r:link="rId1"/>
          </p:nvPr>
        </p:nvPicPr>
        <p:blipFill>
          <a:blip r:embed="rId6">
            <a:extLst>
              <a:ext uri="{28A0092B-C50C-407E-A947-70E740481C1C}">
                <a14:useLocalDpi xmlns:a14="http://schemas.microsoft.com/office/drawing/2010/main" val="0"/>
              </a:ext>
            </a:extLst>
          </a:blip>
          <a:srcRect/>
          <a:stretch>
            <a:fillRect/>
          </a:stretch>
        </p:blipFill>
        <p:spPr bwMode="auto">
          <a:xfrm>
            <a:off x="-61913" y="762000"/>
            <a:ext cx="3387726"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4"/>
          <p:cNvSpPr>
            <a:spLocks noChangeArrowheads="1"/>
          </p:cNvSpPr>
          <p:nvPr/>
        </p:nvSpPr>
        <p:spPr bwMode="auto">
          <a:xfrm>
            <a:off x="-12700" y="-30163"/>
            <a:ext cx="9170988" cy="5476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r>
              <a:rPr lang="fr-CH" sz="2800" b="1">
                <a:solidFill>
                  <a:srgbClr val="3333CC"/>
                </a:solidFill>
              </a:rPr>
              <a:t>Phénomènes quantiques en chimie</a:t>
            </a:r>
          </a:p>
        </p:txBody>
      </p:sp>
      <p:sp>
        <p:nvSpPr>
          <p:cNvPr id="28676" name="Rectangle 5"/>
          <p:cNvSpPr>
            <a:spLocks noChangeArrowheads="1"/>
          </p:cNvSpPr>
          <p:nvPr/>
        </p:nvSpPr>
        <p:spPr bwMode="auto">
          <a:xfrm>
            <a:off x="14288" y="3400425"/>
            <a:ext cx="2708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sz="2000" b="1"/>
              <a:t>couleur des flammes</a:t>
            </a:r>
          </a:p>
        </p:txBody>
      </p:sp>
      <p:pic>
        <p:nvPicPr>
          <p:cNvPr id="28677" name="Picture 6" descr="Sugrmap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1863" y="833438"/>
            <a:ext cx="1733550" cy="20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8" descr="isopr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65725" y="746125"/>
            <a:ext cx="3787775" cy="208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Rectangle 9"/>
          <p:cNvSpPr>
            <a:spLocks noChangeArrowheads="1"/>
          </p:cNvSpPr>
          <p:nvPr/>
        </p:nvSpPr>
        <p:spPr bwMode="auto">
          <a:xfrm>
            <a:off x="5888038" y="2805113"/>
            <a:ext cx="2695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sz="2000" b="1"/>
              <a:t>spectre d’absorption</a:t>
            </a:r>
          </a:p>
        </p:txBody>
      </p:sp>
      <p:pic>
        <p:nvPicPr>
          <p:cNvPr id="372746" name="movie4.avi">
            <a:hlinkClick r:id="" action="ppaction://media"/>
          </p:cNvPr>
          <p:cNvPicPr>
            <a:picLocks noRot="1" noChangeAspect="1" noChangeArrowheads="1"/>
          </p:cNvPicPr>
          <p:nvPr>
            <a:videoFile r:link="rId2"/>
          </p:nvPr>
        </p:nvPicPr>
        <p:blipFill>
          <a:blip r:embed="rId9">
            <a:extLst>
              <a:ext uri="{28A0092B-C50C-407E-A947-70E740481C1C}">
                <a14:useLocalDpi xmlns:a14="http://schemas.microsoft.com/office/drawing/2010/main" val="0"/>
              </a:ext>
            </a:extLst>
          </a:blip>
          <a:srcRect/>
          <a:stretch>
            <a:fillRect/>
          </a:stretch>
        </p:blipFill>
        <p:spPr bwMode="auto">
          <a:xfrm>
            <a:off x="107950" y="3871913"/>
            <a:ext cx="2438400" cy="217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
        <p:nvSpPr>
          <p:cNvPr id="28681" name="Rectangle 12"/>
          <p:cNvSpPr>
            <a:spLocks noChangeArrowheads="1"/>
          </p:cNvSpPr>
          <p:nvPr/>
        </p:nvSpPr>
        <p:spPr bwMode="auto">
          <a:xfrm>
            <a:off x="200025" y="6034088"/>
            <a:ext cx="24320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CH" sz="2000" b="1"/>
              <a:t>Vibrations moléculaire</a:t>
            </a:r>
          </a:p>
        </p:txBody>
      </p:sp>
      <p:pic>
        <p:nvPicPr>
          <p:cNvPr id="28682" name="Picture 13" descr="IR_spectrum_of_ethanol"/>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43200" y="3733800"/>
            <a:ext cx="2946400"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3" name="Rectangle 14"/>
          <p:cNvSpPr>
            <a:spLocks noChangeArrowheads="1"/>
          </p:cNvSpPr>
          <p:nvPr/>
        </p:nvSpPr>
        <p:spPr bwMode="auto">
          <a:xfrm>
            <a:off x="2843213" y="6142038"/>
            <a:ext cx="25955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sz="2000" b="1"/>
              <a:t>spectre vibrationnel</a:t>
            </a:r>
          </a:p>
        </p:txBody>
      </p:sp>
      <p:pic>
        <p:nvPicPr>
          <p:cNvPr id="372751" name="diels.mpeg">
            <a:hlinkClick r:id="" action="ppaction://media"/>
          </p:cNvPr>
          <p:cNvPicPr>
            <a:picLocks noRot="1" noChangeAspect="1" noChangeArrowheads="1"/>
          </p:cNvPicPr>
          <p:nvPr>
            <a:videoFile r:link="rId3"/>
          </p:nvPr>
        </p:nvPicPr>
        <p:blipFill>
          <a:blip r:embed="rId11">
            <a:extLst>
              <a:ext uri="{28A0092B-C50C-407E-A947-70E740481C1C}">
                <a14:useLocalDpi xmlns:a14="http://schemas.microsoft.com/office/drawing/2010/main" val="0"/>
              </a:ext>
            </a:extLst>
          </a:blip>
          <a:srcRect/>
          <a:stretch>
            <a:fillRect/>
          </a:stretch>
        </p:blipFill>
        <p:spPr bwMode="auto">
          <a:xfrm>
            <a:off x="6111875" y="3502025"/>
            <a:ext cx="25908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5" name="Rectangle 16"/>
          <p:cNvSpPr>
            <a:spLocks noChangeArrowheads="1"/>
          </p:cNvSpPr>
          <p:nvPr/>
        </p:nvSpPr>
        <p:spPr bwMode="auto">
          <a:xfrm>
            <a:off x="6048375" y="6065838"/>
            <a:ext cx="2581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sz="2000" b="1"/>
              <a:t>réaction Diels-Alder</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72738"/>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72738"/>
                                        </p:tgtEl>
                                      </p:cBhvr>
                                    </p:cmd>
                                  </p:childTnLst>
                                </p:cTn>
                              </p:par>
                            </p:childTnLst>
                          </p:cTn>
                        </p:par>
                      </p:childTnLst>
                    </p:cTn>
                  </p:par>
                </p:childTnLst>
              </p:cTn>
              <p:nextCondLst>
                <p:cond evt="onClick" delay="0">
                  <p:tgtEl>
                    <p:spTgt spid="372738"/>
                  </p:tgtEl>
                </p:cond>
              </p:nextCondLst>
            </p:seq>
            <p:video>
              <p:cMediaNode>
                <p:cTn id="7" fill="hold" display="0">
                  <p:stCondLst>
                    <p:cond delay="indefinite"/>
                  </p:stCondLst>
                  <p:endCondLst>
                    <p:cond evt="onNext" delay="0">
                      <p:tgtEl>
                        <p:sldTgt/>
                      </p:tgtEl>
                    </p:cond>
                    <p:cond evt="onPrev" delay="0">
                      <p:tgtEl>
                        <p:sldTgt/>
                      </p:tgtEl>
                    </p:cond>
                  </p:endCondLst>
                </p:cTn>
                <p:tgtEl>
                  <p:spTgt spid="372738"/>
                </p:tgtEl>
              </p:cMediaNode>
            </p:video>
            <p:seq concurrent="1" nextAc="seek">
              <p:cTn id="8" restart="whenNotActive" fill="hold" evtFilter="cancelBubble" nodeType="interactiveSeq">
                <p:stCondLst>
                  <p:cond evt="onClick" delay="0">
                    <p:tgtEl>
                      <p:spTgt spid="372746"/>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372746"/>
                                        </p:tgtEl>
                                      </p:cBhvr>
                                    </p:cmd>
                                  </p:childTnLst>
                                </p:cTn>
                              </p:par>
                            </p:childTnLst>
                          </p:cTn>
                        </p:par>
                      </p:childTnLst>
                    </p:cTn>
                  </p:par>
                </p:childTnLst>
              </p:cTn>
              <p:nextCondLst>
                <p:cond evt="onClick" delay="0">
                  <p:tgtEl>
                    <p:spTgt spid="372746"/>
                  </p:tgtEl>
                </p:cond>
              </p:nextCondLst>
            </p:seq>
            <p:video>
              <p:cMediaNode>
                <p:cTn id="13" repeatCount="indefinite" fill="hold" display="0">
                  <p:stCondLst>
                    <p:cond delay="indefinite"/>
                  </p:stCondLst>
                  <p:endCondLst>
                    <p:cond evt="onNext" delay="0">
                      <p:tgtEl>
                        <p:sldTgt/>
                      </p:tgtEl>
                    </p:cond>
                    <p:cond evt="onPrev" delay="0">
                      <p:tgtEl>
                        <p:sldTgt/>
                      </p:tgtEl>
                    </p:cond>
                  </p:endCondLst>
                </p:cTn>
                <p:tgtEl>
                  <p:spTgt spid="372746"/>
                </p:tgtEl>
              </p:cMediaNode>
            </p:video>
            <p:seq concurrent="1" nextAc="seek">
              <p:cTn id="14" restart="whenNotActive" fill="hold" evtFilter="cancelBubble" nodeType="interactiveSeq">
                <p:stCondLst>
                  <p:cond evt="onClick" delay="0">
                    <p:tgtEl>
                      <p:spTgt spid="372751"/>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2" presetClass="mediacall" presetSubtype="0" fill="hold" nodeType="clickEffect">
                                  <p:stCondLst>
                                    <p:cond delay="0"/>
                                  </p:stCondLst>
                                  <p:childTnLst>
                                    <p:cmd type="call" cmd="togglePause">
                                      <p:cBhvr>
                                        <p:cTn id="18" dur="1" fill="hold"/>
                                        <p:tgtEl>
                                          <p:spTgt spid="372751"/>
                                        </p:tgtEl>
                                      </p:cBhvr>
                                    </p:cmd>
                                  </p:childTnLst>
                                </p:cTn>
                              </p:par>
                            </p:childTnLst>
                          </p:cTn>
                        </p:par>
                      </p:childTnLst>
                    </p:cTn>
                  </p:par>
                </p:childTnLst>
              </p:cTn>
              <p:nextCondLst>
                <p:cond evt="onClick" delay="0">
                  <p:tgtEl>
                    <p:spTgt spid="372751"/>
                  </p:tgtEl>
                </p:cond>
              </p:nextCondLst>
            </p:seq>
            <p:video>
              <p:cMediaNode>
                <p:cTn id="19" fill="hold" display="0">
                  <p:stCondLst>
                    <p:cond delay="indefinite"/>
                  </p:stCondLst>
                  <p:endCondLst>
                    <p:cond evt="onNext" delay="0">
                      <p:tgtEl>
                        <p:sldTgt/>
                      </p:tgtEl>
                    </p:cond>
                    <p:cond evt="onPrev" delay="0">
                      <p:tgtEl>
                        <p:sldTgt/>
                      </p:tgtEl>
                    </p:cond>
                  </p:endCondLst>
                </p:cTn>
                <p:tgtEl>
                  <p:spTgt spid="372751"/>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ChangeArrowheads="1"/>
          </p:cNvSpPr>
          <p:nvPr>
            <p:ph type="title"/>
          </p:nvPr>
        </p:nvSpPr>
        <p:spPr bwMode="auto">
          <a:xfrm>
            <a:off x="0" y="0"/>
            <a:ext cx="9144000" cy="6096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fr-CH" sz="3600" b="1" smtClean="0">
                <a:solidFill>
                  <a:schemeClr val="tx1"/>
                </a:solidFill>
                <a:latin typeface="Arial" charset="0"/>
              </a:rPr>
              <a:t>L’effet photoélectrique</a:t>
            </a:r>
            <a:r>
              <a:rPr lang="fr-CH" sz="4000" b="1" smtClean="0">
                <a:solidFill>
                  <a:srgbClr val="003366"/>
                </a:solidFill>
                <a:latin typeface="Arial" charset="0"/>
              </a:rPr>
              <a:t>       </a:t>
            </a:r>
            <a:endParaRPr lang="fr-CH" smtClean="0">
              <a:latin typeface="Arial" charset="0"/>
            </a:endParaRPr>
          </a:p>
        </p:txBody>
      </p:sp>
      <p:sp>
        <p:nvSpPr>
          <p:cNvPr id="6149" name="Rectangle 3"/>
          <p:cNvSpPr>
            <a:spLocks noChangeArrowheads="1"/>
          </p:cNvSpPr>
          <p:nvPr/>
        </p:nvSpPr>
        <p:spPr bwMode="auto">
          <a:xfrm>
            <a:off x="0" y="3783013"/>
            <a:ext cx="3349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CommonBullets" pitchFamily="34" charset="2"/>
              <a:buChar char="6"/>
            </a:pPr>
            <a:endParaRPr lang="fr-CH" sz="2800" b="1">
              <a:solidFill>
                <a:srgbClr val="CC00FF"/>
              </a:solidFill>
            </a:endParaRPr>
          </a:p>
          <a:p>
            <a:pPr>
              <a:buFont typeface="CommonBullets" pitchFamily="34" charset="2"/>
              <a:buChar char="6"/>
            </a:pPr>
            <a:endParaRPr lang="fr-CH" sz="2800" b="1">
              <a:solidFill>
                <a:srgbClr val="CC00FF"/>
              </a:solidFill>
            </a:endParaRPr>
          </a:p>
        </p:txBody>
      </p:sp>
      <p:pic>
        <p:nvPicPr>
          <p:cNvPr id="6150" name="Picture 5" descr="figure 01-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 y="2952750"/>
            <a:ext cx="36734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Rectangle 6"/>
          <p:cNvSpPr>
            <a:spLocks noChangeArrowheads="1"/>
          </p:cNvSpPr>
          <p:nvPr/>
        </p:nvSpPr>
        <p:spPr bwMode="auto">
          <a:xfrm>
            <a:off x="47625" y="746125"/>
            <a:ext cx="90439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CH" sz="2000" b="1">
                <a:solidFill>
                  <a:srgbClr val="0033CC"/>
                </a:solidFill>
              </a:rPr>
              <a:t>Mécanique classique:</a:t>
            </a:r>
            <a:r>
              <a:rPr lang="fr-CH" sz="2000" b="1">
                <a:solidFill>
                  <a:srgbClr val="CC00FF"/>
                </a:solidFill>
              </a:rPr>
              <a:t> </a:t>
            </a:r>
          </a:p>
          <a:p>
            <a:r>
              <a:rPr lang="fr-CH" sz="2000" b="1">
                <a:solidFill>
                  <a:schemeClr val="tx2"/>
                </a:solidFill>
              </a:rPr>
              <a:t>Le spectre d’énergie d’un objet classique est continue.  </a:t>
            </a:r>
          </a:p>
        </p:txBody>
      </p:sp>
      <p:sp>
        <p:nvSpPr>
          <p:cNvPr id="6152" name="Rectangle 7"/>
          <p:cNvSpPr>
            <a:spLocks noChangeArrowheads="1"/>
          </p:cNvSpPr>
          <p:nvPr/>
        </p:nvSpPr>
        <p:spPr bwMode="auto">
          <a:xfrm>
            <a:off x="0" y="1447800"/>
            <a:ext cx="90566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CH" b="1">
                <a:solidFill>
                  <a:srgbClr val="FF0000"/>
                </a:solidFill>
              </a:rPr>
              <a:t>Observation 2:  certains systèmes montrent une quantification d’énergie    </a:t>
            </a:r>
            <a:r>
              <a:rPr lang="fr-CH" b="1">
                <a:solidFill>
                  <a:srgbClr val="FF0000"/>
                </a:solidFill>
                <a:sym typeface="Symbol" pitchFamily="18" charset="2"/>
              </a:rPr>
              <a:t> Planck: théorie quantique</a:t>
            </a:r>
            <a:endParaRPr lang="fr-CH" b="1">
              <a:solidFill>
                <a:srgbClr val="FF0000"/>
              </a:solidFill>
            </a:endParaRPr>
          </a:p>
        </p:txBody>
      </p:sp>
      <p:sp>
        <p:nvSpPr>
          <p:cNvPr id="6153" name="Rectangle 8"/>
          <p:cNvSpPr>
            <a:spLocks noChangeArrowheads="1"/>
          </p:cNvSpPr>
          <p:nvPr/>
        </p:nvSpPr>
        <p:spPr bwMode="auto">
          <a:xfrm>
            <a:off x="133350" y="2474913"/>
            <a:ext cx="3467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b="1">
                <a:solidFill>
                  <a:schemeClr val="tx2"/>
                </a:solidFill>
              </a:rPr>
              <a:t>L’effet photoélectrique</a:t>
            </a:r>
          </a:p>
        </p:txBody>
      </p:sp>
      <p:sp>
        <p:nvSpPr>
          <p:cNvPr id="6154" name="Oval 9"/>
          <p:cNvSpPr>
            <a:spLocks noChangeArrowheads="1"/>
          </p:cNvSpPr>
          <p:nvPr/>
        </p:nvSpPr>
        <p:spPr bwMode="auto">
          <a:xfrm>
            <a:off x="6153150" y="4762500"/>
            <a:ext cx="304800" cy="3048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bg-BG"/>
          </a:p>
        </p:txBody>
      </p:sp>
      <p:sp>
        <p:nvSpPr>
          <p:cNvPr id="6155" name="Rectangle 10"/>
          <p:cNvSpPr>
            <a:spLocks noChangeArrowheads="1"/>
          </p:cNvSpPr>
          <p:nvPr/>
        </p:nvSpPr>
        <p:spPr bwMode="auto">
          <a:xfrm>
            <a:off x="3790950" y="2455863"/>
            <a:ext cx="4583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b="1">
                <a:solidFill>
                  <a:srgbClr val="0000FF"/>
                </a:solidFill>
              </a:rPr>
              <a:t>‘Modèle classique d’un atome’</a:t>
            </a:r>
          </a:p>
        </p:txBody>
      </p:sp>
      <p:sp>
        <p:nvSpPr>
          <p:cNvPr id="6156" name="Rectangle 11"/>
          <p:cNvSpPr>
            <a:spLocks noChangeArrowheads="1"/>
          </p:cNvSpPr>
          <p:nvPr/>
        </p:nvSpPr>
        <p:spPr bwMode="auto">
          <a:xfrm>
            <a:off x="6076950" y="4660900"/>
            <a:ext cx="419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b="1">
                <a:solidFill>
                  <a:schemeClr val="tx2"/>
                </a:solidFill>
                <a:sym typeface="Symbol" pitchFamily="18" charset="2"/>
              </a:rPr>
              <a:t></a:t>
            </a:r>
            <a:endParaRPr lang="fr-CH" b="1">
              <a:solidFill>
                <a:schemeClr val="tx2"/>
              </a:solidFill>
            </a:endParaRPr>
          </a:p>
        </p:txBody>
      </p:sp>
      <p:sp>
        <p:nvSpPr>
          <p:cNvPr id="6157" name="Oval 12"/>
          <p:cNvSpPr>
            <a:spLocks noChangeArrowheads="1"/>
          </p:cNvSpPr>
          <p:nvPr/>
        </p:nvSpPr>
        <p:spPr bwMode="auto">
          <a:xfrm>
            <a:off x="5334000" y="3962400"/>
            <a:ext cx="1981200" cy="1905000"/>
          </a:xfrm>
          <a:prstGeom prst="ellipse">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bg-BG"/>
          </a:p>
        </p:txBody>
      </p:sp>
      <p:sp>
        <p:nvSpPr>
          <p:cNvPr id="6158" name="Line 13"/>
          <p:cNvSpPr>
            <a:spLocks noChangeShapeType="1"/>
          </p:cNvSpPr>
          <p:nvPr/>
        </p:nvSpPr>
        <p:spPr bwMode="auto">
          <a:xfrm flipV="1">
            <a:off x="6324600" y="3657600"/>
            <a:ext cx="9144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6159" name="Rectangle 14"/>
          <p:cNvSpPr>
            <a:spLocks noChangeArrowheads="1"/>
          </p:cNvSpPr>
          <p:nvPr/>
        </p:nvSpPr>
        <p:spPr bwMode="auto">
          <a:xfrm>
            <a:off x="6646863" y="2925763"/>
            <a:ext cx="2073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sz="2000" b="1">
                <a:solidFill>
                  <a:schemeClr val="tx2"/>
                </a:solidFill>
              </a:rPr>
              <a:t>force électrique</a:t>
            </a:r>
          </a:p>
        </p:txBody>
      </p:sp>
      <p:graphicFrame>
        <p:nvGraphicFramePr>
          <p:cNvPr id="6146" name="Object 15"/>
          <p:cNvGraphicFramePr>
            <a:graphicFrameLocks noChangeAspect="1"/>
          </p:cNvGraphicFramePr>
          <p:nvPr/>
        </p:nvGraphicFramePr>
        <p:xfrm>
          <a:off x="7077075" y="3227388"/>
          <a:ext cx="1878013" cy="947737"/>
        </p:xfrm>
        <a:graphic>
          <a:graphicData uri="http://schemas.openxmlformats.org/presentationml/2006/ole">
            <mc:AlternateContent xmlns:mc="http://schemas.openxmlformats.org/markup-compatibility/2006">
              <mc:Choice xmlns:v="urn:schemas-microsoft-com:vml" Requires="v">
                <p:oleObj spid="_x0000_s6170" name="Equation" r:id="rId5" imgW="952200" imgH="482400" progId="Equation.3">
                  <p:embed/>
                </p:oleObj>
              </mc:Choice>
              <mc:Fallback>
                <p:oleObj name="Equation" r:id="rId5" imgW="952200" imgH="482400" progId="Equation.3">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77075" y="3227388"/>
                        <a:ext cx="1878013" cy="9477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18900000" algn="ctr" rotWithShape="0">
                                <a:schemeClr val="tx2"/>
                              </a:outerShdw>
                            </a:effectLst>
                          </a14:hiddenEffects>
                        </a:ext>
                      </a:extLst>
                    </p:spPr>
                  </p:pic>
                </p:oleObj>
              </mc:Fallback>
            </mc:AlternateContent>
          </a:graphicData>
        </a:graphic>
      </p:graphicFrame>
      <p:sp>
        <p:nvSpPr>
          <p:cNvPr id="6160" name="Rectangle 16"/>
          <p:cNvSpPr>
            <a:spLocks noChangeArrowheads="1"/>
          </p:cNvSpPr>
          <p:nvPr/>
        </p:nvSpPr>
        <p:spPr bwMode="auto">
          <a:xfrm>
            <a:off x="6324600" y="3581400"/>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b="1">
                <a:solidFill>
                  <a:schemeClr val="accent1"/>
                </a:solidFill>
                <a:sym typeface="Symbol" pitchFamily="18" charset="2"/>
              </a:rPr>
              <a:t>-</a:t>
            </a:r>
          </a:p>
        </p:txBody>
      </p:sp>
      <p:sp>
        <p:nvSpPr>
          <p:cNvPr id="6161" name="Oval 17"/>
          <p:cNvSpPr>
            <a:spLocks noChangeArrowheads="1"/>
          </p:cNvSpPr>
          <p:nvPr/>
        </p:nvSpPr>
        <p:spPr bwMode="auto">
          <a:xfrm>
            <a:off x="6324600" y="3733800"/>
            <a:ext cx="228600" cy="228600"/>
          </a:xfrm>
          <a:prstGeom prst="ellipse">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bg-BG"/>
          </a:p>
        </p:txBody>
      </p:sp>
      <p:sp>
        <p:nvSpPr>
          <p:cNvPr id="6162" name="Line 18"/>
          <p:cNvSpPr>
            <a:spLocks noChangeShapeType="1"/>
          </p:cNvSpPr>
          <p:nvPr/>
        </p:nvSpPr>
        <p:spPr bwMode="auto">
          <a:xfrm>
            <a:off x="6254750" y="3971925"/>
            <a:ext cx="28575" cy="8286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6163" name="Line 19"/>
          <p:cNvSpPr>
            <a:spLocks noChangeShapeType="1"/>
          </p:cNvSpPr>
          <p:nvPr/>
        </p:nvSpPr>
        <p:spPr bwMode="auto">
          <a:xfrm>
            <a:off x="6210300" y="3028950"/>
            <a:ext cx="57150" cy="85725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fr-FR"/>
          </a:p>
        </p:txBody>
      </p:sp>
      <p:sp>
        <p:nvSpPr>
          <p:cNvPr id="6164" name="Rectangle 20"/>
          <p:cNvSpPr>
            <a:spLocks noChangeArrowheads="1"/>
          </p:cNvSpPr>
          <p:nvPr/>
        </p:nvSpPr>
        <p:spPr bwMode="auto">
          <a:xfrm>
            <a:off x="3686175" y="2941638"/>
            <a:ext cx="2101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sz="2000" b="1">
                <a:solidFill>
                  <a:schemeClr val="tx2"/>
                </a:solidFill>
              </a:rPr>
              <a:t>force centrifuge</a:t>
            </a:r>
          </a:p>
        </p:txBody>
      </p:sp>
      <p:graphicFrame>
        <p:nvGraphicFramePr>
          <p:cNvPr id="6147" name="Object 21"/>
          <p:cNvGraphicFramePr>
            <a:graphicFrameLocks noChangeAspect="1"/>
          </p:cNvGraphicFramePr>
          <p:nvPr/>
        </p:nvGraphicFramePr>
        <p:xfrm>
          <a:off x="4038600" y="3276600"/>
          <a:ext cx="1524000" cy="873125"/>
        </p:xfrm>
        <a:graphic>
          <a:graphicData uri="http://schemas.openxmlformats.org/presentationml/2006/ole">
            <mc:AlternateContent xmlns:mc="http://schemas.openxmlformats.org/markup-compatibility/2006">
              <mc:Choice xmlns:v="urn:schemas-microsoft-com:vml" Requires="v">
                <p:oleObj spid="_x0000_s6171" name="Equation" r:id="rId7" imgW="774360" imgH="444240" progId="Equation.3">
                  <p:embed/>
                </p:oleObj>
              </mc:Choice>
              <mc:Fallback>
                <p:oleObj name="Equation" r:id="rId7" imgW="774360" imgH="444240" progId="Equation.3">
                  <p:embed/>
                  <p:pic>
                    <p:nvPicPr>
                      <p:cNvPr id="0" name="Object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8600" y="3276600"/>
                        <a:ext cx="1524000" cy="8731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18900000" algn="ctr" rotWithShape="0">
                                <a:schemeClr val="tx2"/>
                              </a:outerShdw>
                            </a:effectLst>
                          </a14:hiddenEffects>
                        </a:ext>
                      </a:extLst>
                    </p:spPr>
                  </p:pic>
                </p:oleObj>
              </mc:Fallback>
            </mc:AlternateContent>
          </a:graphicData>
        </a:graphic>
      </p:graphicFrame>
      <p:sp>
        <p:nvSpPr>
          <p:cNvPr id="6165" name="Line 22"/>
          <p:cNvSpPr>
            <a:spLocks noChangeShapeType="1"/>
          </p:cNvSpPr>
          <p:nvPr/>
        </p:nvSpPr>
        <p:spPr bwMode="auto">
          <a:xfrm>
            <a:off x="5715000" y="3276600"/>
            <a:ext cx="4572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6166" name="Rectangle 23"/>
          <p:cNvSpPr>
            <a:spLocks noChangeArrowheads="1"/>
          </p:cNvSpPr>
          <p:nvPr/>
        </p:nvSpPr>
        <p:spPr bwMode="auto">
          <a:xfrm>
            <a:off x="5867400" y="4979988"/>
            <a:ext cx="933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sz="2000" b="1">
                <a:solidFill>
                  <a:srgbClr val="FF0000"/>
                </a:solidFill>
              </a:rPr>
              <a:t>noyau</a:t>
            </a:r>
            <a:endParaRPr lang="fr-CH" sz="2000" b="1">
              <a:solidFill>
                <a:schemeClr val="tx2"/>
              </a:solidFill>
            </a:endParaRPr>
          </a:p>
        </p:txBody>
      </p:sp>
      <p:sp>
        <p:nvSpPr>
          <p:cNvPr id="6167" name="Rectangle 24"/>
          <p:cNvSpPr>
            <a:spLocks noChangeArrowheads="1"/>
          </p:cNvSpPr>
          <p:nvPr/>
        </p:nvSpPr>
        <p:spPr bwMode="auto">
          <a:xfrm>
            <a:off x="5943600" y="3352800"/>
            <a:ext cx="1171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sz="2000" b="1">
                <a:solidFill>
                  <a:schemeClr val="accent1"/>
                </a:solidFill>
              </a:rPr>
              <a:t>electron</a:t>
            </a:r>
            <a:endParaRPr lang="fr-CH" sz="2000" b="1">
              <a:solidFill>
                <a:srgbClr val="FF0000"/>
              </a:solidFill>
            </a:endParaRPr>
          </a:p>
        </p:txBody>
      </p:sp>
      <p:sp>
        <p:nvSpPr>
          <p:cNvPr id="6168" name="Rectangle 25"/>
          <p:cNvSpPr>
            <a:spLocks noChangeArrowheads="1"/>
          </p:cNvSpPr>
          <p:nvPr/>
        </p:nvSpPr>
        <p:spPr bwMode="auto">
          <a:xfrm>
            <a:off x="3871913" y="3946525"/>
            <a:ext cx="54864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CH" sz="2000" b="1">
                <a:solidFill>
                  <a:srgbClr val="0000FF"/>
                </a:solidFill>
              </a:rPr>
              <a:t>Image</a:t>
            </a:r>
          </a:p>
          <a:p>
            <a:r>
              <a:rPr lang="fr-CH" sz="2000" b="1">
                <a:solidFill>
                  <a:srgbClr val="0000FF"/>
                </a:solidFill>
              </a:rPr>
              <a:t>classique:</a:t>
            </a:r>
          </a:p>
          <a:p>
            <a:r>
              <a:rPr lang="fr-CH" sz="2000" b="1">
                <a:solidFill>
                  <a:srgbClr val="0000FF"/>
                </a:solidFill>
              </a:rPr>
              <a:t>l’électron</a:t>
            </a:r>
          </a:p>
          <a:p>
            <a:r>
              <a:rPr lang="fr-CH" sz="2000" b="1">
                <a:solidFill>
                  <a:srgbClr val="0000FF"/>
                </a:solidFill>
              </a:rPr>
              <a:t>peut se</a:t>
            </a:r>
          </a:p>
          <a:p>
            <a:r>
              <a:rPr lang="fr-CH" sz="2000" b="1">
                <a:solidFill>
                  <a:srgbClr val="0000FF"/>
                </a:solidFill>
              </a:rPr>
              <a:t>trouver à</a:t>
            </a:r>
          </a:p>
          <a:p>
            <a:r>
              <a:rPr lang="fr-CH" sz="2000" b="1">
                <a:solidFill>
                  <a:srgbClr val="0000FF"/>
                </a:solidFill>
              </a:rPr>
              <a:t>toutes les </a:t>
            </a:r>
          </a:p>
          <a:p>
            <a:r>
              <a:rPr lang="fr-CH" sz="2000" b="1">
                <a:solidFill>
                  <a:srgbClr val="0000FF"/>
                </a:solidFill>
              </a:rPr>
              <a:t>distances r du noyau avec un vitesse correspondante</a:t>
            </a:r>
          </a:p>
        </p:txBody>
      </p:sp>
      <p:sp>
        <p:nvSpPr>
          <p:cNvPr id="6169" name="Rectangle 26"/>
          <p:cNvSpPr>
            <a:spLocks noChangeArrowheads="1"/>
          </p:cNvSpPr>
          <p:nvPr/>
        </p:nvSpPr>
        <p:spPr bwMode="auto">
          <a:xfrm>
            <a:off x="3962400" y="6400800"/>
            <a:ext cx="4446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b="1">
                <a:solidFill>
                  <a:srgbClr val="0000FF"/>
                </a:solidFill>
                <a:sym typeface="Symbol" pitchFamily="18" charset="2"/>
              </a:rPr>
              <a:t> spectre d’énergie continue</a:t>
            </a:r>
            <a:endParaRPr lang="fr-CH" b="1">
              <a:solidFill>
                <a:srgbClr val="0000FF"/>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figure 01-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33450"/>
            <a:ext cx="4373563"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3"/>
          <p:cNvSpPr>
            <a:spLocks noChangeArrowheads="1"/>
          </p:cNvSpPr>
          <p:nvPr>
            <p:ph type="title"/>
          </p:nvPr>
        </p:nvSpPr>
        <p:spPr bwMode="auto">
          <a:xfrm>
            <a:off x="0" y="0"/>
            <a:ext cx="9144000" cy="762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fr-CH" sz="4000" b="1" smtClean="0">
                <a:solidFill>
                  <a:schemeClr val="tx1"/>
                </a:solidFill>
                <a:latin typeface="Arial" charset="0"/>
              </a:rPr>
              <a:t>L’effet photoélectrique</a:t>
            </a:r>
            <a:r>
              <a:rPr lang="fr-CH" sz="4000" b="1" smtClean="0">
                <a:solidFill>
                  <a:srgbClr val="003366"/>
                </a:solidFill>
                <a:latin typeface="Comic Sans MS" pitchFamily="66" charset="0"/>
              </a:rPr>
              <a:t>       </a:t>
            </a:r>
            <a:endParaRPr lang="fr-CH" smtClean="0">
              <a:latin typeface="Comic Sans MS" pitchFamily="66" charset="0"/>
            </a:endParaRPr>
          </a:p>
        </p:txBody>
      </p:sp>
      <p:sp>
        <p:nvSpPr>
          <p:cNvPr id="41988" name="Rectangle 4"/>
          <p:cNvSpPr>
            <a:spLocks noChangeArrowheads="1"/>
          </p:cNvSpPr>
          <p:nvPr/>
        </p:nvSpPr>
        <p:spPr bwMode="auto">
          <a:xfrm>
            <a:off x="0" y="3790950"/>
            <a:ext cx="3349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CommonBullets" pitchFamily="34" charset="2"/>
              <a:buChar char="6"/>
            </a:pPr>
            <a:endParaRPr lang="fr-CH" sz="2800" b="1">
              <a:solidFill>
                <a:srgbClr val="CC00FF"/>
              </a:solidFill>
              <a:latin typeface="Comic Sans MS" pitchFamily="66" charset="0"/>
            </a:endParaRPr>
          </a:p>
          <a:p>
            <a:pPr>
              <a:buFont typeface="CommonBullets" pitchFamily="34" charset="2"/>
              <a:buChar char="6"/>
            </a:pPr>
            <a:endParaRPr lang="fr-CH" sz="2800" b="1">
              <a:solidFill>
                <a:srgbClr val="CC00FF"/>
              </a:solidFill>
              <a:latin typeface="Comic Sans MS" pitchFamily="66" charset="0"/>
            </a:endParaRPr>
          </a:p>
        </p:txBody>
      </p:sp>
      <p:pic>
        <p:nvPicPr>
          <p:cNvPr id="41989" name="Picture 6" descr="figure 01-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1488" y="1028700"/>
            <a:ext cx="4792662" cy="539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ph type="title"/>
          </p:nvPr>
        </p:nvSpPr>
        <p:spPr bwMode="auto">
          <a:xfrm>
            <a:off x="0" y="0"/>
            <a:ext cx="9144000" cy="762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fr-CH" sz="4000" b="1" smtClean="0">
                <a:solidFill>
                  <a:schemeClr val="tx1"/>
                </a:solidFill>
                <a:latin typeface="Arial" charset="0"/>
              </a:rPr>
              <a:t>       La quantification d’énergie       </a:t>
            </a:r>
            <a:endParaRPr lang="fr-CH" smtClean="0">
              <a:solidFill>
                <a:schemeClr val="tx1"/>
              </a:solidFill>
              <a:latin typeface="Arial" charset="0"/>
            </a:endParaRPr>
          </a:p>
        </p:txBody>
      </p:sp>
      <p:sp>
        <p:nvSpPr>
          <p:cNvPr id="43011" name="Rectangle 3"/>
          <p:cNvSpPr>
            <a:spLocks noChangeArrowheads="1"/>
          </p:cNvSpPr>
          <p:nvPr/>
        </p:nvSpPr>
        <p:spPr bwMode="auto">
          <a:xfrm>
            <a:off x="0" y="3810000"/>
            <a:ext cx="3349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CommonBullets" pitchFamily="34" charset="2"/>
              <a:buChar char="6"/>
            </a:pPr>
            <a:endParaRPr lang="fr-CH" sz="2800" b="1">
              <a:solidFill>
                <a:srgbClr val="CC00FF"/>
              </a:solidFill>
              <a:latin typeface="Lucida Handwriting" pitchFamily="66" charset="0"/>
            </a:endParaRPr>
          </a:p>
          <a:p>
            <a:pPr>
              <a:buFont typeface="CommonBullets" pitchFamily="34" charset="2"/>
              <a:buChar char="6"/>
            </a:pPr>
            <a:endParaRPr lang="fr-CH" sz="2800" b="1">
              <a:solidFill>
                <a:srgbClr val="CC00FF"/>
              </a:solidFill>
              <a:latin typeface="Lucida Handwriting" pitchFamily="66" charset="0"/>
            </a:endParaRPr>
          </a:p>
        </p:txBody>
      </p:sp>
      <p:pic>
        <p:nvPicPr>
          <p:cNvPr id="43012" name="Picture 5" descr="figure 01-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90800"/>
            <a:ext cx="3529013"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Rectangle 6"/>
          <p:cNvSpPr>
            <a:spLocks noChangeArrowheads="1"/>
          </p:cNvSpPr>
          <p:nvPr/>
        </p:nvSpPr>
        <p:spPr bwMode="auto">
          <a:xfrm>
            <a:off x="0" y="838200"/>
            <a:ext cx="38100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CH" sz="2800" b="1">
                <a:solidFill>
                  <a:schemeClr val="accent1"/>
                </a:solidFill>
              </a:rPr>
              <a:t>Les couleurs des flammes caractéristiques des éléments</a:t>
            </a:r>
          </a:p>
        </p:txBody>
      </p:sp>
      <p:pic>
        <p:nvPicPr>
          <p:cNvPr id="43014" name="Picture 7" desc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990600"/>
            <a:ext cx="280035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8" descr="cucl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4450" y="1009650"/>
            <a:ext cx="27686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9" descr="LiC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6650" y="3048000"/>
            <a:ext cx="2724150"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7" name="Picture 10" descr="NaC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0000" y="3048000"/>
            <a:ext cx="28321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8" name="Picture 11" descr="SrCl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3800" y="4957763"/>
            <a:ext cx="25908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9" name="Rectangle 12"/>
          <p:cNvSpPr>
            <a:spLocks noChangeArrowheads="1"/>
          </p:cNvSpPr>
          <p:nvPr/>
        </p:nvSpPr>
        <p:spPr bwMode="auto">
          <a:xfrm>
            <a:off x="4495800" y="2570163"/>
            <a:ext cx="1076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b="1">
                <a:solidFill>
                  <a:schemeClr val="bg1"/>
                </a:solidFill>
              </a:rPr>
              <a:t>CaCl</a:t>
            </a:r>
            <a:r>
              <a:rPr lang="fr-CH" b="1" baseline="-25000">
                <a:solidFill>
                  <a:schemeClr val="bg1"/>
                </a:solidFill>
              </a:rPr>
              <a:t>2</a:t>
            </a:r>
            <a:r>
              <a:rPr lang="fr-CH" b="1">
                <a:solidFill>
                  <a:schemeClr val="accent1"/>
                </a:solidFill>
              </a:rPr>
              <a:t> </a:t>
            </a:r>
            <a:endParaRPr lang="fr-CH" sz="2800" b="1">
              <a:solidFill>
                <a:schemeClr val="accent1"/>
              </a:solidFill>
            </a:endParaRPr>
          </a:p>
        </p:txBody>
      </p:sp>
      <p:sp>
        <p:nvSpPr>
          <p:cNvPr id="43020" name="Rectangle 13"/>
          <p:cNvSpPr>
            <a:spLocks noChangeArrowheads="1"/>
          </p:cNvSpPr>
          <p:nvPr/>
        </p:nvSpPr>
        <p:spPr bwMode="auto">
          <a:xfrm>
            <a:off x="7315200" y="2570163"/>
            <a:ext cx="1008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b="1">
                <a:solidFill>
                  <a:schemeClr val="bg1"/>
                </a:solidFill>
              </a:rPr>
              <a:t>CuCl</a:t>
            </a:r>
            <a:r>
              <a:rPr lang="fr-CH" b="1" baseline="-25000">
                <a:solidFill>
                  <a:schemeClr val="bg1"/>
                </a:solidFill>
              </a:rPr>
              <a:t>2</a:t>
            </a:r>
          </a:p>
        </p:txBody>
      </p:sp>
      <p:sp>
        <p:nvSpPr>
          <p:cNvPr id="43021" name="Rectangle 14"/>
          <p:cNvSpPr>
            <a:spLocks noChangeArrowheads="1"/>
          </p:cNvSpPr>
          <p:nvPr/>
        </p:nvSpPr>
        <p:spPr bwMode="auto">
          <a:xfrm>
            <a:off x="3714750" y="3084513"/>
            <a:ext cx="758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b="1">
                <a:solidFill>
                  <a:schemeClr val="bg1"/>
                </a:solidFill>
              </a:rPr>
              <a:t>LiCl</a:t>
            </a:r>
            <a:endParaRPr lang="fr-CH" b="1" baseline="-25000">
              <a:solidFill>
                <a:schemeClr val="bg1"/>
              </a:solidFill>
            </a:endParaRPr>
          </a:p>
        </p:txBody>
      </p:sp>
      <p:sp>
        <p:nvSpPr>
          <p:cNvPr id="43022" name="Rectangle 15"/>
          <p:cNvSpPr>
            <a:spLocks noChangeArrowheads="1"/>
          </p:cNvSpPr>
          <p:nvPr/>
        </p:nvSpPr>
        <p:spPr bwMode="auto">
          <a:xfrm>
            <a:off x="6400800" y="3122613"/>
            <a:ext cx="879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b="1">
                <a:solidFill>
                  <a:schemeClr val="bg1"/>
                </a:solidFill>
              </a:rPr>
              <a:t>NaCl</a:t>
            </a:r>
            <a:endParaRPr lang="fr-CH" b="1" baseline="-25000">
              <a:solidFill>
                <a:schemeClr val="bg1"/>
              </a:solidFill>
            </a:endParaRPr>
          </a:p>
        </p:txBody>
      </p:sp>
      <p:sp>
        <p:nvSpPr>
          <p:cNvPr id="43023" name="Rectangle 16"/>
          <p:cNvSpPr>
            <a:spLocks noChangeArrowheads="1"/>
          </p:cNvSpPr>
          <p:nvPr/>
        </p:nvSpPr>
        <p:spPr bwMode="auto">
          <a:xfrm>
            <a:off x="5162550" y="6437313"/>
            <a:ext cx="923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b="1">
                <a:solidFill>
                  <a:schemeClr val="bg1"/>
                </a:solidFill>
              </a:rPr>
              <a:t>SrCl</a:t>
            </a:r>
            <a:r>
              <a:rPr lang="fr-CH" b="1" baseline="-25000">
                <a:solidFill>
                  <a:schemeClr val="bg1"/>
                </a:solidFill>
              </a:rPr>
              <a:t>2</a:t>
            </a:r>
          </a:p>
        </p:txBody>
      </p:sp>
      <p:pic>
        <p:nvPicPr>
          <p:cNvPr id="43024" name="Picture 17" descr="photo-mai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42050" y="4611688"/>
            <a:ext cx="2959100"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ph type="title"/>
          </p:nvPr>
        </p:nvSpPr>
        <p:spPr bwMode="auto">
          <a:xfrm>
            <a:off x="0" y="0"/>
            <a:ext cx="9144000" cy="6096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fr-CH" sz="3600" b="1" smtClean="0">
                <a:solidFill>
                  <a:srgbClr val="003366"/>
                </a:solidFill>
                <a:latin typeface="Arial" charset="0"/>
              </a:rPr>
              <a:t>     Le spectre d’atome d’hydrogène</a:t>
            </a:r>
            <a:endParaRPr lang="fr-CH" smtClean="0">
              <a:latin typeface="Arial" charset="0"/>
            </a:endParaRPr>
          </a:p>
        </p:txBody>
      </p:sp>
      <p:sp>
        <p:nvSpPr>
          <p:cNvPr id="44035" name="Rectangle 3"/>
          <p:cNvSpPr>
            <a:spLocks noChangeArrowheads="1"/>
          </p:cNvSpPr>
          <p:nvPr/>
        </p:nvSpPr>
        <p:spPr bwMode="auto">
          <a:xfrm>
            <a:off x="0" y="3810000"/>
            <a:ext cx="3349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CommonBullets" pitchFamily="34" charset="2"/>
              <a:buChar char="6"/>
            </a:pPr>
            <a:endParaRPr lang="en-US" sz="2800" b="1">
              <a:solidFill>
                <a:srgbClr val="CC00FF"/>
              </a:solidFill>
              <a:latin typeface="Lucida Handwriting" pitchFamily="66" charset="0"/>
            </a:endParaRPr>
          </a:p>
          <a:p>
            <a:pPr>
              <a:buFont typeface="CommonBullets" pitchFamily="34" charset="2"/>
              <a:buChar char="6"/>
            </a:pPr>
            <a:endParaRPr lang="en-US" sz="2800" b="1">
              <a:solidFill>
                <a:srgbClr val="CC00FF"/>
              </a:solidFill>
              <a:latin typeface="Lucida Handwriting" pitchFamily="66" charset="0"/>
            </a:endParaRPr>
          </a:p>
        </p:txBody>
      </p:sp>
      <p:pic>
        <p:nvPicPr>
          <p:cNvPr id="44036" name="Picture 5" descr="figure 01-19"/>
          <p:cNvPicPr>
            <a:picLocks noChangeAspect="1" noChangeArrowheads="1"/>
          </p:cNvPicPr>
          <p:nvPr/>
        </p:nvPicPr>
        <p:blipFill>
          <a:blip r:embed="rId3">
            <a:extLst>
              <a:ext uri="{28A0092B-C50C-407E-A947-70E740481C1C}">
                <a14:useLocalDpi xmlns:a14="http://schemas.microsoft.com/office/drawing/2010/main" val="0"/>
              </a:ext>
            </a:extLst>
          </a:blip>
          <a:srcRect t="37602"/>
          <a:stretch>
            <a:fillRect/>
          </a:stretch>
        </p:blipFill>
        <p:spPr bwMode="auto">
          <a:xfrm>
            <a:off x="92075" y="2571750"/>
            <a:ext cx="9051925" cy="350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33400"/>
            <a:ext cx="2082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Rectangle 7"/>
          <p:cNvSpPr>
            <a:spLocks noChangeArrowheads="1"/>
          </p:cNvSpPr>
          <p:nvPr/>
        </p:nvSpPr>
        <p:spPr bwMode="auto">
          <a:xfrm>
            <a:off x="-19050" y="5926138"/>
            <a:ext cx="924877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CH" altLang="en-US" sz="1800" b="1"/>
              <a:t>Le spectre de l’atome d’hydrogène. Les lignes avec des longueurs d’ondes similaires sont groupées ensemble en séries: ici on voit la série de Balmer et la série de Lyman.</a:t>
            </a:r>
            <a:endParaRPr lang="fr-CH" sz="1600" b="1"/>
          </a:p>
        </p:txBody>
      </p:sp>
      <p:sp>
        <p:nvSpPr>
          <p:cNvPr id="44039" name="Rectangle 8"/>
          <p:cNvSpPr>
            <a:spLocks noChangeArrowheads="1"/>
          </p:cNvSpPr>
          <p:nvPr/>
        </p:nvSpPr>
        <p:spPr bwMode="auto">
          <a:xfrm>
            <a:off x="2178050" y="806450"/>
            <a:ext cx="72088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CH" altLang="en-US" sz="2000" b="1"/>
              <a:t>Trifid nebula, constellation Sagittarius</a:t>
            </a:r>
            <a:r>
              <a:rPr lang="fr-CH" altLang="en-US"/>
              <a:t>, </a:t>
            </a:r>
            <a:r>
              <a:rPr lang="fr-CH" altLang="en-US" sz="2000" b="1"/>
              <a:t>5200 année-lumière de la terre. La couleur rouge est créé par des atomes d’hydrogène excités.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ph type="title"/>
          </p:nvPr>
        </p:nvSpPr>
        <p:spPr bwMode="auto">
          <a:xfrm>
            <a:off x="0" y="0"/>
            <a:ext cx="9144000" cy="9144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fr-CH" sz="3200" b="1" smtClean="0">
                <a:solidFill>
                  <a:schemeClr val="tx1"/>
                </a:solidFill>
                <a:latin typeface="Arial" charset="0"/>
              </a:rPr>
              <a:t>  Spectre d’émission de l’atome d’hydrogène</a:t>
            </a:r>
            <a:r>
              <a:rPr lang="fr-CH" sz="3600" b="1" smtClean="0">
                <a:solidFill>
                  <a:schemeClr val="tx1"/>
                </a:solidFill>
                <a:latin typeface="Arial" charset="0"/>
              </a:rPr>
              <a:t>       </a:t>
            </a:r>
            <a:endParaRPr lang="fr-CH" sz="4000" smtClean="0">
              <a:solidFill>
                <a:schemeClr val="tx1"/>
              </a:solidFill>
              <a:latin typeface="Arial" charset="0"/>
            </a:endParaRPr>
          </a:p>
        </p:txBody>
      </p:sp>
      <p:sp>
        <p:nvSpPr>
          <p:cNvPr id="45059" name="Rectangle 3"/>
          <p:cNvSpPr>
            <a:spLocks noChangeArrowheads="1"/>
          </p:cNvSpPr>
          <p:nvPr/>
        </p:nvSpPr>
        <p:spPr bwMode="auto">
          <a:xfrm>
            <a:off x="0" y="3783013"/>
            <a:ext cx="3349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CommonBullets" pitchFamily="34" charset="2"/>
              <a:buChar char="6"/>
            </a:pPr>
            <a:endParaRPr lang="en-US" sz="2800" b="1"/>
          </a:p>
          <a:p>
            <a:pPr>
              <a:buFont typeface="CommonBullets" pitchFamily="34" charset="2"/>
              <a:buChar char="6"/>
            </a:pPr>
            <a:endParaRPr lang="en-US" sz="2800" b="1"/>
          </a:p>
        </p:txBody>
      </p:sp>
      <p:pic>
        <p:nvPicPr>
          <p:cNvPr id="45060" name="Picture 5" descr="figure 01-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9763"/>
            <a:ext cx="4468813" cy="621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785813"/>
            <a:ext cx="3779838" cy="607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ChangeArrowheads="1"/>
          </p:cNvSpPr>
          <p:nvPr>
            <p:ph type="title"/>
          </p:nvPr>
        </p:nvSpPr>
        <p:spPr bwMode="auto">
          <a:xfrm>
            <a:off x="0" y="0"/>
            <a:ext cx="9144000" cy="6096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fr-CH" sz="3200" b="1" smtClean="0">
                <a:latin typeface="Arial" charset="0"/>
              </a:rPr>
              <a:t>   </a:t>
            </a:r>
            <a:r>
              <a:rPr lang="fr-CH" sz="2800" b="1" smtClean="0">
                <a:latin typeface="Arial" charset="0"/>
              </a:rPr>
              <a:t>La fonction d’onde et la distribution de probabilité</a:t>
            </a:r>
            <a:endParaRPr lang="fr-CH" smtClean="0">
              <a:latin typeface="Arial" charset="0"/>
            </a:endParaRPr>
          </a:p>
        </p:txBody>
      </p:sp>
      <p:sp>
        <p:nvSpPr>
          <p:cNvPr id="7173" name="Rectangle 3"/>
          <p:cNvSpPr>
            <a:spLocks noChangeArrowheads="1"/>
          </p:cNvSpPr>
          <p:nvPr/>
        </p:nvSpPr>
        <p:spPr bwMode="auto">
          <a:xfrm>
            <a:off x="0" y="3810000"/>
            <a:ext cx="3349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CommonBullets" pitchFamily="34" charset="2"/>
              <a:buChar char="6"/>
            </a:pPr>
            <a:endParaRPr lang="fr-CH" sz="2800" b="1">
              <a:solidFill>
                <a:srgbClr val="CC00FF"/>
              </a:solidFill>
              <a:latin typeface="Lucida Handwriting" pitchFamily="66" charset="0"/>
            </a:endParaRPr>
          </a:p>
          <a:p>
            <a:pPr>
              <a:buFont typeface="CommonBullets" pitchFamily="34" charset="2"/>
              <a:buChar char="6"/>
            </a:pPr>
            <a:endParaRPr lang="fr-CH" sz="2800" b="1">
              <a:solidFill>
                <a:srgbClr val="CC00FF"/>
              </a:solidFill>
              <a:latin typeface="Lucida Handwriting" pitchFamily="66" charset="0"/>
            </a:endParaRPr>
          </a:p>
        </p:txBody>
      </p:sp>
      <p:sp>
        <p:nvSpPr>
          <p:cNvPr id="418821" name="Rectangle 5"/>
          <p:cNvSpPr>
            <a:spLocks noChangeArrowheads="1"/>
          </p:cNvSpPr>
          <p:nvPr/>
        </p:nvSpPr>
        <p:spPr bwMode="auto">
          <a:xfrm>
            <a:off x="4324350" y="862013"/>
            <a:ext cx="4514850" cy="1311275"/>
          </a:xfrm>
          <a:prstGeom prst="rect">
            <a:avLst/>
          </a:prstGeom>
          <a:solidFill>
            <a:srgbClr val="FFFF00"/>
          </a:solidFill>
          <a:ln w="9525">
            <a:noFill/>
            <a:miter lim="800000"/>
            <a:headEnd/>
            <a:tailEnd/>
          </a:ln>
          <a:effectLst>
            <a:outerShdw dist="107763" dir="18900000" algn="ctr" rotWithShape="0">
              <a:schemeClr val="tx2"/>
            </a:outerShdw>
          </a:effectLst>
        </p:spPr>
        <p:txBody>
          <a:bodyPr>
            <a:spAutoFit/>
          </a:bodyPr>
          <a:lstStyle/>
          <a:p>
            <a:pPr>
              <a:defRPr/>
            </a:pPr>
            <a:r>
              <a:rPr lang="fr-CH" sz="2000" b="1">
                <a:solidFill>
                  <a:srgbClr val="0000FF"/>
                </a:solidFill>
              </a:rPr>
              <a:t>Mécanique classique: </a:t>
            </a:r>
          </a:p>
          <a:p>
            <a:pPr>
              <a:defRPr/>
            </a:pPr>
            <a:r>
              <a:rPr lang="fr-CH" sz="2000" b="1">
                <a:solidFill>
                  <a:schemeClr val="tx2"/>
                </a:solidFill>
              </a:rPr>
              <a:t>La position et la vitesse d’une particule sont exactement définis à chaque instant du temps. </a:t>
            </a:r>
          </a:p>
        </p:txBody>
      </p:sp>
      <p:sp>
        <p:nvSpPr>
          <p:cNvPr id="418822" name="Rectangle 6"/>
          <p:cNvSpPr>
            <a:spLocks noChangeArrowheads="1"/>
          </p:cNvSpPr>
          <p:nvPr/>
        </p:nvSpPr>
        <p:spPr bwMode="auto">
          <a:xfrm>
            <a:off x="4343400" y="2286000"/>
            <a:ext cx="4343400" cy="1311275"/>
          </a:xfrm>
          <a:prstGeom prst="rect">
            <a:avLst/>
          </a:prstGeom>
          <a:solidFill>
            <a:srgbClr val="FFFF00"/>
          </a:solidFill>
          <a:ln w="9525">
            <a:noFill/>
            <a:miter lim="800000"/>
            <a:headEnd/>
            <a:tailEnd/>
          </a:ln>
          <a:effectLst>
            <a:outerShdw dist="107763" dir="18900000" algn="ctr" rotWithShape="0">
              <a:schemeClr val="tx2"/>
            </a:outerShdw>
          </a:effectLst>
        </p:spPr>
        <p:txBody>
          <a:bodyPr>
            <a:spAutoFit/>
          </a:bodyPr>
          <a:lstStyle/>
          <a:p>
            <a:pPr>
              <a:defRPr/>
            </a:pPr>
            <a:r>
              <a:rPr lang="fr-CH" sz="2000" b="1">
                <a:solidFill>
                  <a:srgbClr val="FF0000"/>
                </a:solidFill>
              </a:rPr>
              <a:t>Mécanique quantique: </a:t>
            </a:r>
          </a:p>
          <a:p>
            <a:pPr>
              <a:defRPr/>
            </a:pPr>
            <a:r>
              <a:rPr lang="fr-CH" sz="2000" b="1">
                <a:solidFill>
                  <a:schemeClr val="tx2"/>
                </a:solidFill>
              </a:rPr>
              <a:t>La particule est mieux décrite par son caractère ondulatoire avec une fonction d’onde </a:t>
            </a:r>
            <a:r>
              <a:rPr lang="fr-CH" sz="2000" b="1">
                <a:solidFill>
                  <a:schemeClr val="tx2"/>
                </a:solidFill>
                <a:sym typeface="Symbol" pitchFamily="18" charset="2"/>
              </a:rPr>
              <a:t>(r,t).</a:t>
            </a:r>
            <a:endParaRPr lang="fr-CH" sz="2000" b="1">
              <a:solidFill>
                <a:schemeClr val="tx2"/>
              </a:solidFill>
            </a:endParaRPr>
          </a:p>
        </p:txBody>
      </p:sp>
      <p:pic>
        <p:nvPicPr>
          <p:cNvPr id="717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09638"/>
            <a:ext cx="4151313" cy="581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Rectangle 8"/>
          <p:cNvSpPr>
            <a:spLocks noChangeArrowheads="1"/>
          </p:cNvSpPr>
          <p:nvPr/>
        </p:nvSpPr>
        <p:spPr bwMode="auto">
          <a:xfrm>
            <a:off x="4229100" y="3657600"/>
            <a:ext cx="49149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CH" sz="2000" b="1">
                <a:solidFill>
                  <a:schemeClr val="tx2"/>
                </a:solidFill>
              </a:rPr>
              <a:t>Le quarré de la fonction d’onde est une mesure pour la probabilité P(r) que la particule est présente dans un élément de volume dV infiniment petit autour de r.</a:t>
            </a:r>
          </a:p>
        </p:txBody>
      </p:sp>
      <p:graphicFrame>
        <p:nvGraphicFramePr>
          <p:cNvPr id="7170" name="Object 9"/>
          <p:cNvGraphicFramePr>
            <a:graphicFrameLocks noChangeAspect="1"/>
          </p:cNvGraphicFramePr>
          <p:nvPr/>
        </p:nvGraphicFramePr>
        <p:xfrm>
          <a:off x="4270375" y="5337175"/>
          <a:ext cx="2203450" cy="522288"/>
        </p:xfrm>
        <a:graphic>
          <a:graphicData uri="http://schemas.openxmlformats.org/presentationml/2006/ole">
            <mc:AlternateContent xmlns:mc="http://schemas.openxmlformats.org/markup-compatibility/2006">
              <mc:Choice xmlns:v="urn:schemas-microsoft-com:vml" Requires="v">
                <p:oleObj spid="_x0000_s7189" name="Equation" r:id="rId5" imgW="1117440" imgH="266400" progId="Equation.3">
                  <p:embed/>
                </p:oleObj>
              </mc:Choice>
              <mc:Fallback>
                <p:oleObj name="Equation" r:id="rId5" imgW="1117440" imgH="266400" progId="Equation.3">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0375" y="5337175"/>
                        <a:ext cx="2203450" cy="522288"/>
                      </a:xfrm>
                      <a:prstGeom prst="rect">
                        <a:avLst/>
                      </a:prstGeom>
                      <a:solidFill>
                        <a:schemeClr val="bg1"/>
                      </a:solidFill>
                      <a:ln>
                        <a:noFill/>
                      </a:ln>
                      <a:effectLst>
                        <a:outerShdw dist="107763" dir="18900000" algn="ctr" rotWithShape="0">
                          <a:schemeClr val="tx2"/>
                        </a:outerShdw>
                      </a:effectLst>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8" name="Rectangle 10"/>
          <p:cNvSpPr>
            <a:spLocks noChangeArrowheads="1"/>
          </p:cNvSpPr>
          <p:nvPr/>
        </p:nvSpPr>
        <p:spPr bwMode="auto">
          <a:xfrm>
            <a:off x="4133850" y="5851525"/>
            <a:ext cx="50101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CH" sz="2000" b="1">
                <a:solidFill>
                  <a:schemeClr val="tx2"/>
                </a:solidFill>
              </a:rPr>
              <a:t>La probabilité totale de trouver la particule n’importe ou dans l’espace est égal à 1.</a:t>
            </a:r>
          </a:p>
        </p:txBody>
      </p:sp>
      <p:graphicFrame>
        <p:nvGraphicFramePr>
          <p:cNvPr id="7171" name="Object 11"/>
          <p:cNvGraphicFramePr>
            <a:graphicFrameLocks noChangeAspect="1"/>
          </p:cNvGraphicFramePr>
          <p:nvPr/>
        </p:nvGraphicFramePr>
        <p:xfrm>
          <a:off x="7116763" y="5029200"/>
          <a:ext cx="2027237" cy="925513"/>
        </p:xfrm>
        <a:graphic>
          <a:graphicData uri="http://schemas.openxmlformats.org/presentationml/2006/ole">
            <mc:AlternateContent xmlns:mc="http://schemas.openxmlformats.org/markup-compatibility/2006">
              <mc:Choice xmlns:v="urn:schemas-microsoft-com:vml" Requires="v">
                <p:oleObj spid="_x0000_s7190" name="Equation" r:id="rId7" imgW="1028520" imgH="469800" progId="Equation.3">
                  <p:embed/>
                </p:oleObj>
              </mc:Choice>
              <mc:Fallback>
                <p:oleObj name="Equation" r:id="rId7" imgW="1028520" imgH="469800" progId="Equation.3">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16763" y="5029200"/>
                        <a:ext cx="2027237" cy="925513"/>
                      </a:xfrm>
                      <a:prstGeom prst="rect">
                        <a:avLst/>
                      </a:prstGeom>
                      <a:solidFill>
                        <a:schemeClr val="bg1"/>
                      </a:solidFill>
                      <a:ln>
                        <a:noFill/>
                      </a:ln>
                      <a:effectLst>
                        <a:outerShdw dist="107763" dir="18900000" algn="ctr" rotWithShape="0">
                          <a:schemeClr val="tx2"/>
                        </a:outerShdw>
                      </a:effectLst>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7179" name="Group 12"/>
          <p:cNvGrpSpPr>
            <a:grpSpLocks/>
          </p:cNvGrpSpPr>
          <p:nvPr/>
        </p:nvGrpSpPr>
        <p:grpSpPr bwMode="auto">
          <a:xfrm>
            <a:off x="152400" y="990600"/>
            <a:ext cx="4114800" cy="2590800"/>
            <a:chOff x="1536" y="1632"/>
            <a:chExt cx="2592" cy="1632"/>
          </a:xfrm>
        </p:grpSpPr>
        <p:sp>
          <p:nvSpPr>
            <p:cNvPr id="7180" name="Rectangle 13"/>
            <p:cNvSpPr>
              <a:spLocks noChangeArrowheads="1"/>
            </p:cNvSpPr>
            <p:nvPr/>
          </p:nvSpPr>
          <p:spPr bwMode="auto">
            <a:xfrm>
              <a:off x="1536" y="1632"/>
              <a:ext cx="2592" cy="16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fr-CH">
                <a:latin typeface="Times New Roman" pitchFamily="18" charset="0"/>
              </a:endParaRPr>
            </a:p>
          </p:txBody>
        </p:sp>
        <p:sp>
          <p:nvSpPr>
            <p:cNvPr id="7181" name="Oval 14"/>
            <p:cNvSpPr>
              <a:spLocks noChangeArrowheads="1"/>
            </p:cNvSpPr>
            <p:nvPr/>
          </p:nvSpPr>
          <p:spPr bwMode="auto">
            <a:xfrm>
              <a:off x="2112" y="2334"/>
              <a:ext cx="96" cy="96"/>
            </a:xfrm>
            <a:prstGeom prst="ellipse">
              <a:avLst/>
            </a:prstGeom>
            <a:solidFill>
              <a:schemeClr val="accent1"/>
            </a:solidFill>
            <a:ln w="9525">
              <a:solidFill>
                <a:schemeClr val="tx1"/>
              </a:solidFill>
              <a:round/>
              <a:headEnd/>
              <a:tailEnd/>
            </a:ln>
          </p:spPr>
          <p:txBody>
            <a:bodyPr wrap="none" anchor="ctr"/>
            <a:lstStyle/>
            <a:p>
              <a:endParaRPr lang="bg-BG"/>
            </a:p>
          </p:txBody>
        </p:sp>
        <p:sp>
          <p:nvSpPr>
            <p:cNvPr id="7182" name="Freeform 15"/>
            <p:cNvSpPr>
              <a:spLocks/>
            </p:cNvSpPr>
            <p:nvPr/>
          </p:nvSpPr>
          <p:spPr bwMode="auto">
            <a:xfrm>
              <a:off x="1784" y="1872"/>
              <a:ext cx="1760" cy="1216"/>
            </a:xfrm>
            <a:custGeom>
              <a:avLst/>
              <a:gdLst>
                <a:gd name="T0" fmla="*/ 424 w 1760"/>
                <a:gd name="T1" fmla="*/ 480 h 1216"/>
                <a:gd name="T2" fmla="*/ 808 w 1760"/>
                <a:gd name="T3" fmla="*/ 240 h 1216"/>
                <a:gd name="T4" fmla="*/ 1336 w 1760"/>
                <a:gd name="T5" fmla="*/ 48 h 1216"/>
                <a:gd name="T6" fmla="*/ 1720 w 1760"/>
                <a:gd name="T7" fmla="*/ 96 h 1216"/>
                <a:gd name="T8" fmla="*/ 1576 w 1760"/>
                <a:gd name="T9" fmla="*/ 624 h 1216"/>
                <a:gd name="T10" fmla="*/ 1096 w 1760"/>
                <a:gd name="T11" fmla="*/ 1056 h 1216"/>
                <a:gd name="T12" fmla="*/ 376 w 1760"/>
                <a:gd name="T13" fmla="*/ 1200 h 1216"/>
                <a:gd name="T14" fmla="*/ 40 w 1760"/>
                <a:gd name="T15" fmla="*/ 1104 h 1216"/>
                <a:gd name="T16" fmla="*/ 616 w 1760"/>
                <a:gd name="T17" fmla="*/ 528 h 1216"/>
                <a:gd name="T18" fmla="*/ 1192 w 1760"/>
                <a:gd name="T19" fmla="*/ 192 h 1216"/>
                <a:gd name="T20" fmla="*/ 1528 w 1760"/>
                <a:gd name="T21" fmla="*/ 96 h 1216"/>
                <a:gd name="T22" fmla="*/ 1624 w 1760"/>
                <a:gd name="T23" fmla="*/ 192 h 1216"/>
                <a:gd name="T24" fmla="*/ 1480 w 1760"/>
                <a:gd name="T25" fmla="*/ 576 h 1216"/>
                <a:gd name="T26" fmla="*/ 1144 w 1760"/>
                <a:gd name="T27" fmla="*/ 912 h 1216"/>
                <a:gd name="T28" fmla="*/ 424 w 1760"/>
                <a:gd name="T29" fmla="*/ 1104 h 1216"/>
                <a:gd name="T30" fmla="*/ 424 w 1760"/>
                <a:gd name="T31" fmla="*/ 864 h 1216"/>
                <a:gd name="T32" fmla="*/ 856 w 1760"/>
                <a:gd name="T33" fmla="*/ 480 h 1216"/>
                <a:gd name="T34" fmla="*/ 1288 w 1760"/>
                <a:gd name="T35" fmla="*/ 240 h 1216"/>
                <a:gd name="T36" fmla="*/ 1480 w 1760"/>
                <a:gd name="T37" fmla="*/ 192 h 1216"/>
                <a:gd name="T38" fmla="*/ 1528 w 1760"/>
                <a:gd name="T39" fmla="*/ 288 h 1216"/>
                <a:gd name="T40" fmla="*/ 1384 w 1760"/>
                <a:gd name="T41" fmla="*/ 576 h 1216"/>
                <a:gd name="T42" fmla="*/ 1240 w 1760"/>
                <a:gd name="T43" fmla="*/ 720 h 12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60"/>
                <a:gd name="T67" fmla="*/ 0 h 1216"/>
                <a:gd name="T68" fmla="*/ 1760 w 1760"/>
                <a:gd name="T69" fmla="*/ 1216 h 121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60" h="1216">
                  <a:moveTo>
                    <a:pt x="424" y="480"/>
                  </a:moveTo>
                  <a:cubicBezTo>
                    <a:pt x="540" y="396"/>
                    <a:pt x="656" y="312"/>
                    <a:pt x="808" y="240"/>
                  </a:cubicBezTo>
                  <a:cubicBezTo>
                    <a:pt x="960" y="168"/>
                    <a:pt x="1184" y="72"/>
                    <a:pt x="1336" y="48"/>
                  </a:cubicBezTo>
                  <a:cubicBezTo>
                    <a:pt x="1488" y="24"/>
                    <a:pt x="1680" y="0"/>
                    <a:pt x="1720" y="96"/>
                  </a:cubicBezTo>
                  <a:cubicBezTo>
                    <a:pt x="1760" y="192"/>
                    <a:pt x="1680" y="464"/>
                    <a:pt x="1576" y="624"/>
                  </a:cubicBezTo>
                  <a:cubicBezTo>
                    <a:pt x="1472" y="784"/>
                    <a:pt x="1296" y="960"/>
                    <a:pt x="1096" y="1056"/>
                  </a:cubicBezTo>
                  <a:cubicBezTo>
                    <a:pt x="896" y="1152"/>
                    <a:pt x="552" y="1192"/>
                    <a:pt x="376" y="1200"/>
                  </a:cubicBezTo>
                  <a:cubicBezTo>
                    <a:pt x="200" y="1208"/>
                    <a:pt x="0" y="1216"/>
                    <a:pt x="40" y="1104"/>
                  </a:cubicBezTo>
                  <a:cubicBezTo>
                    <a:pt x="80" y="992"/>
                    <a:pt x="424" y="680"/>
                    <a:pt x="616" y="528"/>
                  </a:cubicBezTo>
                  <a:cubicBezTo>
                    <a:pt x="808" y="376"/>
                    <a:pt x="1040" y="264"/>
                    <a:pt x="1192" y="192"/>
                  </a:cubicBezTo>
                  <a:cubicBezTo>
                    <a:pt x="1344" y="120"/>
                    <a:pt x="1456" y="96"/>
                    <a:pt x="1528" y="96"/>
                  </a:cubicBezTo>
                  <a:cubicBezTo>
                    <a:pt x="1600" y="96"/>
                    <a:pt x="1632" y="112"/>
                    <a:pt x="1624" y="192"/>
                  </a:cubicBezTo>
                  <a:cubicBezTo>
                    <a:pt x="1616" y="272"/>
                    <a:pt x="1560" y="456"/>
                    <a:pt x="1480" y="576"/>
                  </a:cubicBezTo>
                  <a:cubicBezTo>
                    <a:pt x="1400" y="696"/>
                    <a:pt x="1320" y="824"/>
                    <a:pt x="1144" y="912"/>
                  </a:cubicBezTo>
                  <a:cubicBezTo>
                    <a:pt x="968" y="1000"/>
                    <a:pt x="544" y="1112"/>
                    <a:pt x="424" y="1104"/>
                  </a:cubicBezTo>
                  <a:cubicBezTo>
                    <a:pt x="304" y="1096"/>
                    <a:pt x="352" y="968"/>
                    <a:pt x="424" y="864"/>
                  </a:cubicBezTo>
                  <a:cubicBezTo>
                    <a:pt x="496" y="760"/>
                    <a:pt x="712" y="584"/>
                    <a:pt x="856" y="480"/>
                  </a:cubicBezTo>
                  <a:cubicBezTo>
                    <a:pt x="1000" y="376"/>
                    <a:pt x="1184" y="288"/>
                    <a:pt x="1288" y="240"/>
                  </a:cubicBezTo>
                  <a:cubicBezTo>
                    <a:pt x="1392" y="192"/>
                    <a:pt x="1440" y="184"/>
                    <a:pt x="1480" y="192"/>
                  </a:cubicBezTo>
                  <a:cubicBezTo>
                    <a:pt x="1520" y="200"/>
                    <a:pt x="1544" y="224"/>
                    <a:pt x="1528" y="288"/>
                  </a:cubicBezTo>
                  <a:cubicBezTo>
                    <a:pt x="1512" y="352"/>
                    <a:pt x="1432" y="504"/>
                    <a:pt x="1384" y="576"/>
                  </a:cubicBezTo>
                  <a:cubicBezTo>
                    <a:pt x="1336" y="648"/>
                    <a:pt x="1288" y="684"/>
                    <a:pt x="1240" y="72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7183" name="Line 16"/>
            <p:cNvSpPr>
              <a:spLocks noChangeShapeType="1"/>
            </p:cNvSpPr>
            <p:nvPr/>
          </p:nvSpPr>
          <p:spPr bwMode="auto">
            <a:xfrm flipH="1">
              <a:off x="2928" y="2592"/>
              <a:ext cx="96" cy="66"/>
            </a:xfrm>
            <a:prstGeom prst="line">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fr-FR"/>
            </a:p>
          </p:txBody>
        </p:sp>
        <p:sp>
          <p:nvSpPr>
            <p:cNvPr id="7184" name="Line 17"/>
            <p:cNvSpPr>
              <a:spLocks noChangeShapeType="1"/>
            </p:cNvSpPr>
            <p:nvPr/>
          </p:nvSpPr>
          <p:spPr bwMode="auto">
            <a:xfrm flipV="1">
              <a:off x="2208" y="1812"/>
              <a:ext cx="624" cy="528"/>
            </a:xfrm>
            <a:prstGeom prst="line">
              <a:avLst/>
            </a:prstGeom>
            <a:noFill/>
            <a:ln w="19050">
              <a:solidFill>
                <a:srgbClr val="FF6600"/>
              </a:solidFill>
              <a:round/>
              <a:headEnd/>
              <a:tailEnd type="stealth" w="med" len="med"/>
            </a:ln>
            <a:extLst>
              <a:ext uri="{909E8E84-426E-40DD-AFC4-6F175D3DCCD1}">
                <a14:hiddenFill xmlns:a14="http://schemas.microsoft.com/office/drawing/2010/main">
                  <a:noFill/>
                </a14:hiddenFill>
              </a:ext>
            </a:extLst>
          </p:spPr>
          <p:txBody>
            <a:bodyPr/>
            <a:lstStyle/>
            <a:p>
              <a:endParaRPr lang="fr-FR"/>
            </a:p>
          </p:txBody>
        </p:sp>
        <p:sp>
          <p:nvSpPr>
            <p:cNvPr id="7185" name="Text Box 18"/>
            <p:cNvSpPr txBox="1">
              <a:spLocks noChangeArrowheads="1"/>
            </p:cNvSpPr>
            <p:nvPr/>
          </p:nvSpPr>
          <p:spPr bwMode="auto">
            <a:xfrm>
              <a:off x="1574" y="2407"/>
              <a:ext cx="51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fr-CH" sz="1400">
                  <a:latin typeface="Times New Roman" pitchFamily="18" charset="0"/>
                </a:rPr>
                <a:t>Location</a:t>
              </a:r>
            </a:p>
          </p:txBody>
        </p:sp>
        <p:sp>
          <p:nvSpPr>
            <p:cNvPr id="7186" name="Text Box 19"/>
            <p:cNvSpPr txBox="1">
              <a:spLocks noChangeArrowheads="1"/>
            </p:cNvSpPr>
            <p:nvPr/>
          </p:nvSpPr>
          <p:spPr bwMode="auto">
            <a:xfrm>
              <a:off x="1968" y="1920"/>
              <a:ext cx="50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fr-CH" sz="1400">
                  <a:latin typeface="Times New Roman" pitchFamily="18" charset="0"/>
                </a:rPr>
                <a:t>Velocity</a:t>
              </a:r>
            </a:p>
          </p:txBody>
        </p:sp>
        <p:sp>
          <p:nvSpPr>
            <p:cNvPr id="7187" name="Text Box 20"/>
            <p:cNvSpPr txBox="1">
              <a:spLocks noChangeArrowheads="1"/>
            </p:cNvSpPr>
            <p:nvPr/>
          </p:nvSpPr>
          <p:spPr bwMode="auto">
            <a:xfrm>
              <a:off x="3312" y="2544"/>
              <a:ext cx="58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fr-CH" sz="1400">
                  <a:latin typeface="Times New Roman" pitchFamily="18" charset="0"/>
                </a:rPr>
                <a:t>Trajectory</a:t>
              </a:r>
            </a:p>
          </p:txBody>
        </p:sp>
        <p:sp>
          <p:nvSpPr>
            <p:cNvPr id="7188" name="Text Box 21"/>
            <p:cNvSpPr txBox="1">
              <a:spLocks noChangeArrowheads="1"/>
            </p:cNvSpPr>
            <p:nvPr/>
          </p:nvSpPr>
          <p:spPr bwMode="auto">
            <a:xfrm>
              <a:off x="1574" y="2985"/>
              <a:ext cx="29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fr-CH" sz="2000">
                  <a:latin typeface="Times New Roman" pitchFamily="18" charset="0"/>
                </a:rPr>
                <a:t>(a)</a:t>
              </a: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ChangeArrowheads="1"/>
          </p:cNvSpPr>
          <p:nvPr/>
        </p:nvSpPr>
        <p:spPr bwMode="auto">
          <a:xfrm>
            <a:off x="0" y="0"/>
            <a:ext cx="9144000" cy="5476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r>
              <a:rPr lang="fr-CH" sz="2800" b="1"/>
              <a:t>La fonction d’onde et la densité électronique</a:t>
            </a:r>
          </a:p>
        </p:txBody>
      </p:sp>
      <p:pic>
        <p:nvPicPr>
          <p:cNvPr id="8197" name="Picture 8" descr="figure 01-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990600"/>
            <a:ext cx="2316163"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9"/>
          <p:cNvSpPr>
            <a:spLocks noChangeArrowheads="1"/>
          </p:cNvSpPr>
          <p:nvPr/>
        </p:nvSpPr>
        <p:spPr bwMode="auto">
          <a:xfrm>
            <a:off x="0" y="792163"/>
            <a:ext cx="354488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CH" b="1">
                <a:solidFill>
                  <a:srgbClr val="FF0000"/>
                </a:solidFill>
              </a:rPr>
              <a:t>La fonction d’onde</a:t>
            </a:r>
          </a:p>
          <a:p>
            <a:r>
              <a:rPr lang="fr-CH" sz="2000" b="1"/>
              <a:t>(calculée)</a:t>
            </a:r>
          </a:p>
          <a:p>
            <a:r>
              <a:rPr lang="fr-CH" sz="2000" b="1"/>
              <a:t>Remarque:</a:t>
            </a:r>
          </a:p>
          <a:p>
            <a:r>
              <a:rPr lang="fr-CH" sz="2000" b="1"/>
              <a:t>signe positive et négative,</a:t>
            </a:r>
          </a:p>
          <a:p>
            <a:r>
              <a:rPr lang="fr-CH" sz="2000" b="1"/>
              <a:t>changement de signe: noeud</a:t>
            </a:r>
          </a:p>
        </p:txBody>
      </p:sp>
      <p:pic>
        <p:nvPicPr>
          <p:cNvPr id="8199" name="Picture 10" descr="RAPTA-B_HOMO_turn"/>
          <p:cNvPicPr>
            <a:picLocks noChangeAspect="1" noChangeArrowheads="1"/>
          </p:cNvPicPr>
          <p:nvPr/>
        </p:nvPicPr>
        <p:blipFill>
          <a:blip r:embed="rId4">
            <a:extLst>
              <a:ext uri="{28A0092B-C50C-407E-A947-70E740481C1C}">
                <a14:useLocalDpi xmlns:a14="http://schemas.microsoft.com/office/drawing/2010/main" val="0"/>
              </a:ext>
            </a:extLst>
          </a:blip>
          <a:srcRect r="1202" b="4298"/>
          <a:stretch>
            <a:fillRect/>
          </a:stretch>
        </p:blipFill>
        <p:spPr bwMode="auto">
          <a:xfrm>
            <a:off x="457200" y="2835275"/>
            <a:ext cx="2590800"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11" descr="p-cymRuCl2pta-TotalDensit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2209800"/>
            <a:ext cx="273685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Rectangle 12"/>
          <p:cNvSpPr>
            <a:spLocks noChangeArrowheads="1"/>
          </p:cNvSpPr>
          <p:nvPr/>
        </p:nvSpPr>
        <p:spPr bwMode="auto">
          <a:xfrm>
            <a:off x="5564188" y="990600"/>
            <a:ext cx="4572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CH" b="1">
                <a:solidFill>
                  <a:srgbClr val="0033CC"/>
                </a:solidFill>
              </a:rPr>
              <a:t>La densité électronique</a:t>
            </a:r>
          </a:p>
          <a:p>
            <a:r>
              <a:rPr lang="fr-CH" sz="2000" b="1"/>
              <a:t>  (peut être mesurée)</a:t>
            </a:r>
          </a:p>
          <a:p>
            <a:r>
              <a:rPr lang="fr-CH" sz="2000" b="1"/>
              <a:t>  signe toujours positive</a:t>
            </a:r>
          </a:p>
        </p:txBody>
      </p:sp>
      <p:sp>
        <p:nvSpPr>
          <p:cNvPr id="8202" name="Line 13"/>
          <p:cNvSpPr>
            <a:spLocks noChangeShapeType="1"/>
          </p:cNvSpPr>
          <p:nvPr/>
        </p:nvSpPr>
        <p:spPr bwMode="auto">
          <a:xfrm>
            <a:off x="2819400" y="990600"/>
            <a:ext cx="1219200" cy="5334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8203" name="Line 14"/>
          <p:cNvSpPr>
            <a:spLocks noChangeShapeType="1"/>
          </p:cNvSpPr>
          <p:nvPr/>
        </p:nvSpPr>
        <p:spPr bwMode="auto">
          <a:xfrm flipH="1">
            <a:off x="5105400" y="1219200"/>
            <a:ext cx="533400" cy="38100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8204" name="Rectangle 15"/>
          <p:cNvSpPr>
            <a:spLocks noChangeArrowheads="1"/>
          </p:cNvSpPr>
          <p:nvPr/>
        </p:nvSpPr>
        <p:spPr bwMode="auto">
          <a:xfrm>
            <a:off x="304800" y="5486400"/>
            <a:ext cx="29098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CH" sz="2000" b="1"/>
              <a:t>Fonction d’onde </a:t>
            </a:r>
            <a:r>
              <a:rPr lang="el-GR" sz="2000" b="1">
                <a:cs typeface="Arial" charset="0"/>
              </a:rPr>
              <a:t>Ψ</a:t>
            </a:r>
            <a:r>
              <a:rPr lang="fr-CH" sz="2000" b="1">
                <a:cs typeface="Arial" charset="0"/>
              </a:rPr>
              <a:t>(r) </a:t>
            </a:r>
            <a:r>
              <a:rPr lang="fr-CH" sz="2000" b="1"/>
              <a:t>d’un électron en 3 dimension</a:t>
            </a:r>
          </a:p>
        </p:txBody>
      </p:sp>
      <p:sp>
        <p:nvSpPr>
          <p:cNvPr id="8205" name="Rectangle 16"/>
          <p:cNvSpPr>
            <a:spLocks noChangeArrowheads="1"/>
          </p:cNvSpPr>
          <p:nvPr/>
        </p:nvSpPr>
        <p:spPr bwMode="auto">
          <a:xfrm>
            <a:off x="6172200" y="4953000"/>
            <a:ext cx="2971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CH" sz="2000" b="1"/>
              <a:t>Distribution tridimensionnelle de la densité électronique </a:t>
            </a:r>
            <a:r>
              <a:rPr lang="fr-CH" sz="2000" b="1">
                <a:latin typeface="Symbol" pitchFamily="18" charset="2"/>
              </a:rPr>
              <a:t>r</a:t>
            </a:r>
            <a:r>
              <a:rPr lang="fr-CH" sz="2000" b="1"/>
              <a:t>(r)</a:t>
            </a:r>
          </a:p>
        </p:txBody>
      </p:sp>
      <p:graphicFrame>
        <p:nvGraphicFramePr>
          <p:cNvPr id="8194" name="Object 17"/>
          <p:cNvGraphicFramePr>
            <a:graphicFrameLocks noChangeAspect="1"/>
          </p:cNvGraphicFramePr>
          <p:nvPr/>
        </p:nvGraphicFramePr>
        <p:xfrm>
          <a:off x="3563938" y="3224213"/>
          <a:ext cx="2057400" cy="873125"/>
        </p:xfrm>
        <a:graphic>
          <a:graphicData uri="http://schemas.openxmlformats.org/presentationml/2006/ole">
            <mc:AlternateContent xmlns:mc="http://schemas.openxmlformats.org/markup-compatibility/2006">
              <mc:Choice xmlns:v="urn:schemas-microsoft-com:vml" Requires="v">
                <p:oleObj spid="_x0000_s8208" name="Equation" r:id="rId6" imgW="419040" imgH="177480" progId="Equation.3">
                  <p:embed/>
                </p:oleObj>
              </mc:Choice>
              <mc:Fallback>
                <p:oleObj name="Equation" r:id="rId6" imgW="419040" imgH="177480" progId="Equation.3">
                  <p:embed/>
                  <p:pic>
                    <p:nvPicPr>
                      <p:cNvPr id="0" name="Object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63938" y="3224213"/>
                        <a:ext cx="2057400" cy="873125"/>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06" name="Rectangle 18"/>
          <p:cNvSpPr>
            <a:spLocks noChangeArrowheads="1"/>
          </p:cNvSpPr>
          <p:nvPr/>
        </p:nvSpPr>
        <p:spPr bwMode="auto">
          <a:xfrm>
            <a:off x="3325813" y="4251325"/>
            <a:ext cx="26527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sz="2000" b="1">
                <a:solidFill>
                  <a:srgbClr val="0033CC"/>
                </a:solidFill>
              </a:rPr>
              <a:t>densité électronique</a:t>
            </a:r>
          </a:p>
        </p:txBody>
      </p:sp>
      <p:graphicFrame>
        <p:nvGraphicFramePr>
          <p:cNvPr id="8195" name="Object 19"/>
          <p:cNvGraphicFramePr>
            <a:graphicFrameLocks noChangeAspect="1"/>
          </p:cNvGraphicFramePr>
          <p:nvPr/>
        </p:nvGraphicFramePr>
        <p:xfrm>
          <a:off x="3706813" y="4630738"/>
          <a:ext cx="1806575" cy="1060450"/>
        </p:xfrm>
        <a:graphic>
          <a:graphicData uri="http://schemas.openxmlformats.org/presentationml/2006/ole">
            <mc:AlternateContent xmlns:mc="http://schemas.openxmlformats.org/markup-compatibility/2006">
              <mc:Choice xmlns:v="urn:schemas-microsoft-com:vml" Requires="v">
                <p:oleObj spid="_x0000_s8209" name="Equation" r:id="rId8" imgW="368280" imgH="215640" progId="Equation.3">
                  <p:embed/>
                </p:oleObj>
              </mc:Choice>
              <mc:Fallback>
                <p:oleObj name="Equation" r:id="rId8" imgW="368280" imgH="215640" progId="Equation.3">
                  <p:embed/>
                  <p:pic>
                    <p:nvPicPr>
                      <p:cNvPr id="0" name="Object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06813" y="4630738"/>
                        <a:ext cx="1806575" cy="106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07" name="Rectangle 20"/>
          <p:cNvSpPr>
            <a:spLocks noChangeArrowheads="1"/>
          </p:cNvSpPr>
          <p:nvPr/>
        </p:nvSpPr>
        <p:spPr bwMode="auto">
          <a:xfrm>
            <a:off x="3276600" y="5608638"/>
            <a:ext cx="274796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CH" sz="2000"/>
              <a:t>Le nombre d’électrons qu’il y dans le volume infiniment petit dV autour de r</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6"/>
          <p:cNvSpPr>
            <a:spLocks noChangeArrowheads="1"/>
          </p:cNvSpPr>
          <p:nvPr/>
        </p:nvSpPr>
        <p:spPr bwMode="auto">
          <a:xfrm>
            <a:off x="0" y="0"/>
            <a:ext cx="9144000" cy="609600"/>
          </a:xfrm>
          <a:prstGeom prst="rect">
            <a:avLst/>
          </a:prstGeom>
          <a:solidFill>
            <a:srgbClr val="FFFFFF"/>
          </a:solidFill>
          <a:ln w="9525">
            <a:solidFill>
              <a:srgbClr val="000000"/>
            </a:solidFill>
            <a:miter lim="800000"/>
            <a:headEnd/>
            <a:tailEnd/>
          </a:ln>
        </p:spPr>
        <p:txBody>
          <a:bodyPr/>
          <a:lstStyle/>
          <a:p>
            <a:r>
              <a:rPr lang="fr-CH" sz="3200" b="1">
                <a:solidFill>
                  <a:schemeClr val="tx2"/>
                </a:solidFill>
              </a:rPr>
              <a:t>   </a:t>
            </a:r>
            <a:r>
              <a:rPr lang="fr-CH" sz="2800" b="1">
                <a:solidFill>
                  <a:schemeClr val="tx2"/>
                </a:solidFill>
              </a:rPr>
              <a:t>         Un exemple d’une fonction d’onde</a:t>
            </a:r>
            <a:endParaRPr lang="fr-CH" sz="4400">
              <a:solidFill>
                <a:schemeClr val="tx2"/>
              </a:solidFill>
            </a:endParaRPr>
          </a:p>
        </p:txBody>
      </p:sp>
      <p:sp>
        <p:nvSpPr>
          <p:cNvPr id="9223" name="Rectangle 7"/>
          <p:cNvSpPr>
            <a:spLocks noChangeArrowheads="1"/>
          </p:cNvSpPr>
          <p:nvPr/>
        </p:nvSpPr>
        <p:spPr bwMode="auto">
          <a:xfrm>
            <a:off x="44450" y="676275"/>
            <a:ext cx="3978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Tx/>
              <a:buChar char="•"/>
            </a:pPr>
            <a:r>
              <a:rPr lang="fr-CH" b="1">
                <a:solidFill>
                  <a:schemeClr val="tx2"/>
                </a:solidFill>
              </a:rPr>
              <a:t> </a:t>
            </a:r>
            <a:r>
              <a:rPr lang="fr-CH" b="1">
                <a:solidFill>
                  <a:srgbClr val="0033CC"/>
                </a:solidFill>
              </a:rPr>
              <a:t>particule dans une boite:</a:t>
            </a:r>
            <a:endParaRPr lang="fr-CH" b="1">
              <a:solidFill>
                <a:schemeClr val="tx2"/>
              </a:solidFill>
            </a:endParaRPr>
          </a:p>
        </p:txBody>
      </p:sp>
      <p:sp>
        <p:nvSpPr>
          <p:cNvPr id="9224" name="Line 9"/>
          <p:cNvSpPr>
            <a:spLocks noChangeShapeType="1"/>
          </p:cNvSpPr>
          <p:nvPr/>
        </p:nvSpPr>
        <p:spPr bwMode="auto">
          <a:xfrm>
            <a:off x="990600" y="1219200"/>
            <a:ext cx="0" cy="1371600"/>
          </a:xfrm>
          <a:prstGeom prst="line">
            <a:avLst/>
          </a:prstGeom>
          <a:noFill/>
          <a:ln w="38100">
            <a:solidFill>
              <a:schemeClr val="tx1"/>
            </a:solidFill>
            <a:round/>
            <a:headEnd type="arrow" w="med" len="med"/>
            <a:tailEnd/>
          </a:ln>
          <a:extLst>
            <a:ext uri="{909E8E84-426E-40DD-AFC4-6F175D3DCCD1}">
              <a14:hiddenFill xmlns:a14="http://schemas.microsoft.com/office/drawing/2010/main">
                <a:noFill/>
              </a14:hiddenFill>
            </a:ext>
          </a:extLst>
        </p:spPr>
        <p:txBody>
          <a:bodyPr wrap="none" anchor="ctr"/>
          <a:lstStyle/>
          <a:p>
            <a:endParaRPr lang="fr-FR"/>
          </a:p>
        </p:txBody>
      </p:sp>
      <p:sp>
        <p:nvSpPr>
          <p:cNvPr id="9225" name="Line 10"/>
          <p:cNvSpPr>
            <a:spLocks noChangeShapeType="1"/>
          </p:cNvSpPr>
          <p:nvPr/>
        </p:nvSpPr>
        <p:spPr bwMode="auto">
          <a:xfrm>
            <a:off x="990600" y="2590800"/>
            <a:ext cx="2540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9226" name="Line 11"/>
          <p:cNvSpPr>
            <a:spLocks noChangeShapeType="1"/>
          </p:cNvSpPr>
          <p:nvPr/>
        </p:nvSpPr>
        <p:spPr bwMode="auto">
          <a:xfrm>
            <a:off x="3530600" y="1176338"/>
            <a:ext cx="0" cy="1414462"/>
          </a:xfrm>
          <a:prstGeom prst="line">
            <a:avLst/>
          </a:prstGeom>
          <a:noFill/>
          <a:ln w="38100">
            <a:solidFill>
              <a:schemeClr val="tx1"/>
            </a:solidFill>
            <a:round/>
            <a:headEnd type="arrow" w="med" len="med"/>
            <a:tailEnd/>
          </a:ln>
          <a:extLst>
            <a:ext uri="{909E8E84-426E-40DD-AFC4-6F175D3DCCD1}">
              <a14:hiddenFill xmlns:a14="http://schemas.microsoft.com/office/drawing/2010/main">
                <a:noFill/>
              </a14:hiddenFill>
            </a:ext>
          </a:extLst>
        </p:spPr>
        <p:txBody>
          <a:bodyPr wrap="none" anchor="ctr"/>
          <a:lstStyle/>
          <a:p>
            <a:endParaRPr lang="fr-FR"/>
          </a:p>
        </p:txBody>
      </p:sp>
      <p:sp>
        <p:nvSpPr>
          <p:cNvPr id="487436" name="Rectangle 12"/>
          <p:cNvSpPr>
            <a:spLocks noChangeArrowheads="1"/>
          </p:cNvSpPr>
          <p:nvPr/>
        </p:nvSpPr>
        <p:spPr bwMode="auto">
          <a:xfrm>
            <a:off x="457200" y="2351088"/>
            <a:ext cx="354013" cy="457200"/>
          </a:xfrm>
          <a:prstGeom prst="rect">
            <a:avLst/>
          </a:prstGeom>
          <a:noFill/>
          <a:ln w="9525">
            <a:noFill/>
            <a:miter lim="800000"/>
            <a:headEnd/>
            <a:tailEnd/>
          </a:ln>
          <a:effectLst/>
        </p:spPr>
        <p:txBody>
          <a:bodyPr wrap="none">
            <a:spAutoFit/>
          </a:bodyPr>
          <a:lstStyle/>
          <a:p>
            <a:pPr>
              <a:defRPr/>
            </a:pPr>
            <a:r>
              <a:rPr lang="fr-CH" b="1">
                <a:solidFill>
                  <a:schemeClr val="tx2"/>
                </a:solidFill>
                <a:effectLst>
                  <a:outerShdw blurRad="38100" dist="38100" dir="2700000" algn="tl">
                    <a:srgbClr val="C0C0C0"/>
                  </a:outerShdw>
                </a:effectLst>
                <a:sym typeface="CommonBullets" pitchFamily="34" charset="2"/>
              </a:rPr>
              <a:t>0</a:t>
            </a:r>
            <a:endParaRPr lang="fr-CH" sz="3200" b="1">
              <a:solidFill>
                <a:schemeClr val="tx2"/>
              </a:solidFill>
              <a:effectLst>
                <a:outerShdw blurRad="38100" dist="38100" dir="2700000" algn="tl">
                  <a:srgbClr val="C0C0C0"/>
                </a:outerShdw>
              </a:effectLst>
              <a:sym typeface="CommonBullets" pitchFamily="34" charset="2"/>
            </a:endParaRPr>
          </a:p>
        </p:txBody>
      </p:sp>
      <p:sp>
        <p:nvSpPr>
          <p:cNvPr id="487437" name="Rectangle 13"/>
          <p:cNvSpPr>
            <a:spLocks noChangeArrowheads="1"/>
          </p:cNvSpPr>
          <p:nvPr/>
        </p:nvSpPr>
        <p:spPr bwMode="auto">
          <a:xfrm>
            <a:off x="406400" y="1174750"/>
            <a:ext cx="387350" cy="457200"/>
          </a:xfrm>
          <a:prstGeom prst="rect">
            <a:avLst/>
          </a:prstGeom>
          <a:noFill/>
          <a:ln w="9525">
            <a:noFill/>
            <a:miter lim="800000"/>
            <a:headEnd/>
            <a:tailEnd/>
          </a:ln>
          <a:effectLst/>
        </p:spPr>
        <p:txBody>
          <a:bodyPr wrap="none">
            <a:spAutoFit/>
          </a:bodyPr>
          <a:lstStyle/>
          <a:p>
            <a:pPr>
              <a:defRPr/>
            </a:pPr>
            <a:r>
              <a:rPr lang="fr-CH" b="1">
                <a:solidFill>
                  <a:schemeClr val="tx2"/>
                </a:solidFill>
                <a:effectLst>
                  <a:outerShdw blurRad="38100" dist="38100" dir="2700000" algn="tl">
                    <a:srgbClr val="C0C0C0"/>
                  </a:outerShdw>
                </a:effectLst>
                <a:sym typeface="CommonBullets" pitchFamily="34" charset="2"/>
              </a:rPr>
              <a:t>V</a:t>
            </a:r>
          </a:p>
        </p:txBody>
      </p:sp>
      <p:sp>
        <p:nvSpPr>
          <p:cNvPr id="487438" name="Rectangle 14"/>
          <p:cNvSpPr>
            <a:spLocks noChangeArrowheads="1"/>
          </p:cNvSpPr>
          <p:nvPr/>
        </p:nvSpPr>
        <p:spPr bwMode="auto">
          <a:xfrm>
            <a:off x="3632200" y="2419350"/>
            <a:ext cx="369888" cy="457200"/>
          </a:xfrm>
          <a:prstGeom prst="rect">
            <a:avLst/>
          </a:prstGeom>
          <a:noFill/>
          <a:ln w="9525">
            <a:noFill/>
            <a:miter lim="800000"/>
            <a:headEnd/>
            <a:tailEnd/>
          </a:ln>
          <a:effectLst/>
        </p:spPr>
        <p:txBody>
          <a:bodyPr wrap="none">
            <a:spAutoFit/>
          </a:bodyPr>
          <a:lstStyle/>
          <a:p>
            <a:pPr>
              <a:defRPr/>
            </a:pPr>
            <a:r>
              <a:rPr lang="fr-CH" b="1">
                <a:solidFill>
                  <a:schemeClr val="tx2"/>
                </a:solidFill>
                <a:effectLst>
                  <a:outerShdw blurRad="38100" dist="38100" dir="2700000" algn="tl">
                    <a:srgbClr val="C0C0C0"/>
                  </a:outerShdw>
                </a:effectLst>
                <a:sym typeface="CommonBullets" pitchFamily="34" charset="2"/>
              </a:rPr>
              <a:t>L</a:t>
            </a:r>
          </a:p>
        </p:txBody>
      </p:sp>
      <p:sp>
        <p:nvSpPr>
          <p:cNvPr id="9230" name="Oval 15"/>
          <p:cNvSpPr>
            <a:spLocks noChangeArrowheads="1"/>
          </p:cNvSpPr>
          <p:nvPr/>
        </p:nvSpPr>
        <p:spPr bwMode="auto">
          <a:xfrm>
            <a:off x="2819400" y="2305050"/>
            <a:ext cx="228600" cy="228600"/>
          </a:xfrm>
          <a:prstGeom prst="ellipse">
            <a:avLst/>
          </a:prstGeom>
          <a:solidFill>
            <a:schemeClr val="accent2"/>
          </a:solidFill>
          <a:ln w="9525">
            <a:solidFill>
              <a:schemeClr val="accent2"/>
            </a:solidFill>
            <a:round/>
            <a:headEnd/>
            <a:tailEnd/>
          </a:ln>
        </p:spPr>
        <p:txBody>
          <a:bodyPr wrap="none" anchor="ctr"/>
          <a:lstStyle/>
          <a:p>
            <a:endParaRPr lang="bg-BG"/>
          </a:p>
        </p:txBody>
      </p:sp>
      <p:sp>
        <p:nvSpPr>
          <p:cNvPr id="487440" name="Rectangle 16"/>
          <p:cNvSpPr>
            <a:spLocks noChangeArrowheads="1"/>
          </p:cNvSpPr>
          <p:nvPr/>
        </p:nvSpPr>
        <p:spPr bwMode="auto">
          <a:xfrm>
            <a:off x="3733800" y="2686050"/>
            <a:ext cx="184150" cy="336550"/>
          </a:xfrm>
          <a:prstGeom prst="rect">
            <a:avLst/>
          </a:prstGeom>
          <a:noFill/>
          <a:ln w="9525">
            <a:noFill/>
            <a:miter lim="800000"/>
            <a:headEnd/>
            <a:tailEnd/>
          </a:ln>
          <a:effectLst/>
        </p:spPr>
        <p:txBody>
          <a:bodyPr wrap="none">
            <a:spAutoFit/>
          </a:bodyPr>
          <a:lstStyle/>
          <a:p>
            <a:pPr>
              <a:defRPr/>
            </a:pPr>
            <a:endParaRPr lang="fr-CH" b="1" baseline="30000">
              <a:solidFill>
                <a:srgbClr val="CC00FF"/>
              </a:solidFill>
              <a:effectLst>
                <a:outerShdw blurRad="38100" dist="38100" dir="2700000" algn="tl">
                  <a:srgbClr val="C0C0C0"/>
                </a:outerShdw>
              </a:effectLst>
            </a:endParaRPr>
          </a:p>
        </p:txBody>
      </p:sp>
      <p:sp>
        <p:nvSpPr>
          <p:cNvPr id="9232" name="Freeform 17"/>
          <p:cNvSpPr>
            <a:spLocks/>
          </p:cNvSpPr>
          <p:nvPr/>
        </p:nvSpPr>
        <p:spPr bwMode="auto">
          <a:xfrm>
            <a:off x="990600" y="1562100"/>
            <a:ext cx="2514600" cy="990600"/>
          </a:xfrm>
          <a:custGeom>
            <a:avLst/>
            <a:gdLst>
              <a:gd name="T0" fmla="*/ 0 w 1584"/>
              <a:gd name="T1" fmla="*/ 624 h 624"/>
              <a:gd name="T2" fmla="*/ 768 w 1584"/>
              <a:gd name="T3" fmla="*/ 0 h 624"/>
              <a:gd name="T4" fmla="*/ 1584 w 1584"/>
              <a:gd name="T5" fmla="*/ 624 h 624"/>
              <a:gd name="T6" fmla="*/ 0 60000 65536"/>
              <a:gd name="T7" fmla="*/ 0 60000 65536"/>
              <a:gd name="T8" fmla="*/ 0 60000 65536"/>
              <a:gd name="T9" fmla="*/ 0 w 1584"/>
              <a:gd name="T10" fmla="*/ 0 h 624"/>
              <a:gd name="T11" fmla="*/ 1584 w 1584"/>
              <a:gd name="T12" fmla="*/ 624 h 624"/>
            </a:gdLst>
            <a:ahLst/>
            <a:cxnLst>
              <a:cxn ang="T6">
                <a:pos x="T0" y="T1"/>
              </a:cxn>
              <a:cxn ang="T7">
                <a:pos x="T2" y="T3"/>
              </a:cxn>
              <a:cxn ang="T8">
                <a:pos x="T4" y="T5"/>
              </a:cxn>
            </a:cxnLst>
            <a:rect l="T9" t="T10" r="T11" b="T12"/>
            <a:pathLst>
              <a:path w="1584" h="624">
                <a:moveTo>
                  <a:pt x="0" y="624"/>
                </a:moveTo>
                <a:cubicBezTo>
                  <a:pt x="252" y="312"/>
                  <a:pt x="504" y="0"/>
                  <a:pt x="768" y="0"/>
                </a:cubicBezTo>
                <a:cubicBezTo>
                  <a:pt x="1032" y="0"/>
                  <a:pt x="1308" y="312"/>
                  <a:pt x="1584" y="624"/>
                </a:cubicBezTo>
              </a:path>
            </a:pathLst>
          </a:cu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487445" name="Rectangle 21"/>
          <p:cNvSpPr>
            <a:spLocks noChangeArrowheads="1"/>
          </p:cNvSpPr>
          <p:nvPr/>
        </p:nvSpPr>
        <p:spPr bwMode="auto">
          <a:xfrm>
            <a:off x="1900238" y="2579688"/>
            <a:ext cx="354012" cy="457200"/>
          </a:xfrm>
          <a:prstGeom prst="rect">
            <a:avLst/>
          </a:prstGeom>
          <a:noFill/>
          <a:ln w="9525">
            <a:noFill/>
            <a:miter lim="800000"/>
            <a:headEnd/>
            <a:tailEnd/>
          </a:ln>
          <a:effectLst/>
        </p:spPr>
        <p:txBody>
          <a:bodyPr wrap="none">
            <a:spAutoFit/>
          </a:bodyPr>
          <a:lstStyle/>
          <a:p>
            <a:pPr>
              <a:defRPr/>
            </a:pPr>
            <a:r>
              <a:rPr lang="fr-CH" b="1">
                <a:solidFill>
                  <a:schemeClr val="tx2"/>
                </a:solidFill>
                <a:effectLst>
                  <a:outerShdw blurRad="38100" dist="38100" dir="2700000" algn="tl">
                    <a:srgbClr val="C0C0C0"/>
                  </a:outerShdw>
                </a:effectLst>
                <a:sym typeface="CommonBullets" pitchFamily="34" charset="2"/>
              </a:rPr>
              <a:t>x</a:t>
            </a:r>
          </a:p>
        </p:txBody>
      </p:sp>
      <p:graphicFrame>
        <p:nvGraphicFramePr>
          <p:cNvPr id="9218" name="Object 22"/>
          <p:cNvGraphicFramePr>
            <a:graphicFrameLocks noChangeAspect="1"/>
          </p:cNvGraphicFramePr>
          <p:nvPr/>
        </p:nvGraphicFramePr>
        <p:xfrm>
          <a:off x="4941888" y="1495425"/>
          <a:ext cx="2989262" cy="1169988"/>
        </p:xfrm>
        <a:graphic>
          <a:graphicData uri="http://schemas.openxmlformats.org/presentationml/2006/ole">
            <mc:AlternateContent xmlns:mc="http://schemas.openxmlformats.org/markup-compatibility/2006">
              <mc:Choice xmlns:v="urn:schemas-microsoft-com:vml" Requires="v">
                <p:oleObj spid="_x0000_s9239" name="Equation" r:id="rId3" imgW="647640" imgH="253800" progId="Equation.3">
                  <p:embed/>
                </p:oleObj>
              </mc:Choice>
              <mc:Fallback>
                <p:oleObj name="Equation" r:id="rId3" imgW="647640" imgH="253800" progId="Equation.3">
                  <p:embed/>
                  <p:pic>
                    <p:nvPicPr>
                      <p:cNvPr id="0" name="Object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1888" y="1495425"/>
                        <a:ext cx="2989262" cy="1169988"/>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34" name="Rectangle 23"/>
          <p:cNvSpPr>
            <a:spLocks noChangeArrowheads="1"/>
          </p:cNvSpPr>
          <p:nvPr/>
        </p:nvSpPr>
        <p:spPr bwMode="auto">
          <a:xfrm>
            <a:off x="4022725" y="825500"/>
            <a:ext cx="52054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sz="2000">
                <a:solidFill>
                  <a:schemeClr val="tx2"/>
                </a:solidFill>
              </a:rPr>
              <a:t>La fonction d’onde pour l’état le plus bas est:</a:t>
            </a:r>
          </a:p>
        </p:txBody>
      </p:sp>
      <p:sp>
        <p:nvSpPr>
          <p:cNvPr id="9235" name="Rectangle 25"/>
          <p:cNvSpPr>
            <a:spLocks noChangeArrowheads="1"/>
          </p:cNvSpPr>
          <p:nvPr/>
        </p:nvSpPr>
        <p:spPr bwMode="auto">
          <a:xfrm>
            <a:off x="0" y="2943225"/>
            <a:ext cx="764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sz="2000">
                <a:solidFill>
                  <a:schemeClr val="tx2"/>
                </a:solidFill>
              </a:rPr>
              <a:t>La probabilité P(x) de trouver la particule à une certaine position x:</a:t>
            </a:r>
          </a:p>
        </p:txBody>
      </p:sp>
      <p:graphicFrame>
        <p:nvGraphicFramePr>
          <p:cNvPr id="9219" name="Object 26"/>
          <p:cNvGraphicFramePr>
            <a:graphicFrameLocks noChangeAspect="1"/>
          </p:cNvGraphicFramePr>
          <p:nvPr/>
        </p:nvGraphicFramePr>
        <p:xfrm>
          <a:off x="160338" y="3443288"/>
          <a:ext cx="3808412" cy="1112837"/>
        </p:xfrm>
        <a:graphic>
          <a:graphicData uri="http://schemas.openxmlformats.org/presentationml/2006/ole">
            <mc:AlternateContent xmlns:mc="http://schemas.openxmlformats.org/markup-compatibility/2006">
              <mc:Choice xmlns:v="urn:schemas-microsoft-com:vml" Requires="v">
                <p:oleObj spid="_x0000_s9240" name="Equation" r:id="rId5" imgW="825480" imgH="241200" progId="Equation.3">
                  <p:embed/>
                </p:oleObj>
              </mc:Choice>
              <mc:Fallback>
                <p:oleObj name="Equation" r:id="rId5" imgW="825480" imgH="241200" progId="Equation.3">
                  <p:embed/>
                  <p:pic>
                    <p:nvPicPr>
                      <p:cNvPr id="0" name="Object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338" y="3443288"/>
                        <a:ext cx="3808412" cy="1112837"/>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36" name="Rectangle 27"/>
          <p:cNvSpPr>
            <a:spLocks noChangeArrowheads="1"/>
          </p:cNvSpPr>
          <p:nvPr/>
        </p:nvSpPr>
        <p:spPr bwMode="auto">
          <a:xfrm>
            <a:off x="4343400" y="3733800"/>
            <a:ext cx="2943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a:solidFill>
                  <a:schemeClr val="tx2"/>
                </a:solidFill>
              </a:rPr>
              <a:t>P(x=0) = P(x=L) = 0 </a:t>
            </a:r>
          </a:p>
        </p:txBody>
      </p:sp>
      <p:sp>
        <p:nvSpPr>
          <p:cNvPr id="9237" name="Rectangle 29"/>
          <p:cNvSpPr>
            <a:spLocks noChangeArrowheads="1"/>
          </p:cNvSpPr>
          <p:nvPr/>
        </p:nvSpPr>
        <p:spPr bwMode="auto">
          <a:xfrm>
            <a:off x="0" y="4800600"/>
            <a:ext cx="708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CH" sz="2000">
                <a:solidFill>
                  <a:schemeClr val="tx2"/>
                </a:solidFill>
              </a:rPr>
              <a:t>Quelle est la probabilité maximale P</a:t>
            </a:r>
            <a:r>
              <a:rPr lang="fr-CH" sz="2000" baseline="30000">
                <a:solidFill>
                  <a:schemeClr val="tx2"/>
                </a:solidFill>
              </a:rPr>
              <a:t>max</a:t>
            </a:r>
            <a:r>
              <a:rPr lang="fr-CH" sz="2000">
                <a:solidFill>
                  <a:schemeClr val="tx2"/>
                </a:solidFill>
              </a:rPr>
              <a:t>(x) ?:</a:t>
            </a:r>
          </a:p>
        </p:txBody>
      </p:sp>
      <p:graphicFrame>
        <p:nvGraphicFramePr>
          <p:cNvPr id="9220" name="Object 30"/>
          <p:cNvGraphicFramePr>
            <a:graphicFrameLocks noChangeAspect="1"/>
          </p:cNvGraphicFramePr>
          <p:nvPr/>
        </p:nvGraphicFramePr>
        <p:xfrm>
          <a:off x="228600" y="5334000"/>
          <a:ext cx="4159250" cy="1230313"/>
        </p:xfrm>
        <a:graphic>
          <a:graphicData uri="http://schemas.openxmlformats.org/presentationml/2006/ole">
            <mc:AlternateContent xmlns:mc="http://schemas.openxmlformats.org/markup-compatibility/2006">
              <mc:Choice xmlns:v="urn:schemas-microsoft-com:vml" Requires="v">
                <p:oleObj spid="_x0000_s9241" name="Equation" r:id="rId7" imgW="901440" imgH="266400" progId="Equation.3">
                  <p:embed/>
                </p:oleObj>
              </mc:Choice>
              <mc:Fallback>
                <p:oleObj name="Equation" r:id="rId7" imgW="901440" imgH="266400" progId="Equation.3">
                  <p:embed/>
                  <p:pic>
                    <p:nvPicPr>
                      <p:cNvPr id="0" name="Object 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5334000"/>
                        <a:ext cx="4159250" cy="1230313"/>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21" name="Object 34"/>
          <p:cNvGraphicFramePr>
            <a:graphicFrameLocks noChangeAspect="1"/>
          </p:cNvGraphicFramePr>
          <p:nvPr/>
        </p:nvGraphicFramePr>
        <p:xfrm>
          <a:off x="5340350" y="5334000"/>
          <a:ext cx="3689350" cy="1112838"/>
        </p:xfrm>
        <a:graphic>
          <a:graphicData uri="http://schemas.openxmlformats.org/presentationml/2006/ole">
            <mc:AlternateContent xmlns:mc="http://schemas.openxmlformats.org/markup-compatibility/2006">
              <mc:Choice xmlns:v="urn:schemas-microsoft-com:vml" Requires="v">
                <p:oleObj spid="_x0000_s9242" name="Equation" r:id="rId9" imgW="799920" imgH="241200" progId="Equation.3">
                  <p:embed/>
                </p:oleObj>
              </mc:Choice>
              <mc:Fallback>
                <p:oleObj name="Equation" r:id="rId9" imgW="799920" imgH="241200" progId="Equation.3">
                  <p:embed/>
                  <p:pic>
                    <p:nvPicPr>
                      <p:cNvPr id="0" name="Object 3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40350" y="5334000"/>
                        <a:ext cx="3689350" cy="1112838"/>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38" name="AutoShape 35"/>
          <p:cNvSpPr>
            <a:spLocks noChangeArrowheads="1"/>
          </p:cNvSpPr>
          <p:nvPr/>
        </p:nvSpPr>
        <p:spPr bwMode="auto">
          <a:xfrm>
            <a:off x="4495800" y="5715000"/>
            <a:ext cx="685800" cy="457200"/>
          </a:xfrm>
          <a:prstGeom prst="rightArrow">
            <a:avLst>
              <a:gd name="adj1" fmla="val 50000"/>
              <a:gd name="adj2" fmla="val 375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bg-BG"/>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2" name="Rectangle 2"/>
          <p:cNvSpPr>
            <a:spLocks noChangeArrowheads="1"/>
          </p:cNvSpPr>
          <p:nvPr/>
        </p:nvSpPr>
        <p:spPr bwMode="auto">
          <a:xfrm>
            <a:off x="0" y="0"/>
            <a:ext cx="9144000" cy="609600"/>
          </a:xfrm>
          <a:prstGeom prst="rect">
            <a:avLst/>
          </a:prstGeom>
          <a:solidFill>
            <a:srgbClr val="FFFFFF"/>
          </a:solidFill>
          <a:ln w="9525">
            <a:solidFill>
              <a:srgbClr val="000000"/>
            </a:solidFill>
            <a:miter lim="800000"/>
            <a:headEnd/>
            <a:tailEnd/>
          </a:ln>
        </p:spPr>
        <p:txBody>
          <a:bodyPr/>
          <a:lstStyle/>
          <a:p>
            <a:r>
              <a:rPr lang="fr-CH" sz="3200" b="1">
                <a:solidFill>
                  <a:schemeClr val="tx2"/>
                </a:solidFill>
              </a:rPr>
              <a:t>   </a:t>
            </a:r>
            <a:r>
              <a:rPr lang="fr-CH" sz="2800" b="1">
                <a:solidFill>
                  <a:schemeClr val="tx2"/>
                </a:solidFill>
              </a:rPr>
              <a:t>         Un exemple d’une fonction d’onde</a:t>
            </a:r>
            <a:endParaRPr lang="fr-CH" sz="4400">
              <a:solidFill>
                <a:schemeClr val="tx2"/>
              </a:solidFill>
            </a:endParaRPr>
          </a:p>
        </p:txBody>
      </p:sp>
      <p:graphicFrame>
        <p:nvGraphicFramePr>
          <p:cNvPr id="10242" name="Object 21"/>
          <p:cNvGraphicFramePr>
            <a:graphicFrameLocks noChangeAspect="1"/>
          </p:cNvGraphicFramePr>
          <p:nvPr/>
        </p:nvGraphicFramePr>
        <p:xfrm>
          <a:off x="31750" y="762000"/>
          <a:ext cx="3514725" cy="1112838"/>
        </p:xfrm>
        <a:graphic>
          <a:graphicData uri="http://schemas.openxmlformats.org/presentationml/2006/ole">
            <mc:AlternateContent xmlns:mc="http://schemas.openxmlformats.org/markup-compatibility/2006">
              <mc:Choice xmlns:v="urn:schemas-microsoft-com:vml" Requires="v">
                <p:oleObj spid="_x0000_s10260" name="Equation" r:id="rId4" imgW="761760" imgH="241200" progId="Equation.3">
                  <p:embed/>
                </p:oleObj>
              </mc:Choice>
              <mc:Fallback>
                <p:oleObj name="Equation" r:id="rId4" imgW="761760" imgH="241200" progId="Equation.3">
                  <p:embed/>
                  <p:pic>
                    <p:nvPicPr>
                      <p:cNvPr id="0" name="Object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0" y="762000"/>
                        <a:ext cx="3514725" cy="1112838"/>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53" name="AutoShape 23"/>
          <p:cNvSpPr>
            <a:spLocks noChangeArrowheads="1"/>
          </p:cNvSpPr>
          <p:nvPr/>
        </p:nvSpPr>
        <p:spPr bwMode="auto">
          <a:xfrm>
            <a:off x="3641725" y="1066800"/>
            <a:ext cx="685800" cy="457200"/>
          </a:xfrm>
          <a:prstGeom prst="rightArrow">
            <a:avLst>
              <a:gd name="adj1" fmla="val 50000"/>
              <a:gd name="adj2" fmla="val 375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bg-BG"/>
          </a:p>
        </p:txBody>
      </p:sp>
      <p:graphicFrame>
        <p:nvGraphicFramePr>
          <p:cNvPr id="10243" name="Object 24"/>
          <p:cNvGraphicFramePr>
            <a:graphicFrameLocks noChangeAspect="1"/>
          </p:cNvGraphicFramePr>
          <p:nvPr/>
        </p:nvGraphicFramePr>
        <p:xfrm>
          <a:off x="4327525" y="777875"/>
          <a:ext cx="1874838" cy="1112838"/>
        </p:xfrm>
        <a:graphic>
          <a:graphicData uri="http://schemas.openxmlformats.org/presentationml/2006/ole">
            <mc:AlternateContent xmlns:mc="http://schemas.openxmlformats.org/markup-compatibility/2006">
              <mc:Choice xmlns:v="urn:schemas-microsoft-com:vml" Requires="v">
                <p:oleObj spid="_x0000_s10261" name="Equation" r:id="rId6" imgW="406080" imgH="241200" progId="Equation.3">
                  <p:embed/>
                </p:oleObj>
              </mc:Choice>
              <mc:Fallback>
                <p:oleObj name="Equation" r:id="rId6" imgW="406080" imgH="241200" progId="Equation.3">
                  <p:embed/>
                  <p:pic>
                    <p:nvPicPr>
                      <p:cNvPr id="0" name="Object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7525" y="777875"/>
                        <a:ext cx="1874838" cy="1112838"/>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54" name="AutoShape 25"/>
          <p:cNvSpPr>
            <a:spLocks noChangeArrowheads="1"/>
          </p:cNvSpPr>
          <p:nvPr/>
        </p:nvSpPr>
        <p:spPr bwMode="auto">
          <a:xfrm>
            <a:off x="258763" y="2163763"/>
            <a:ext cx="685800" cy="457200"/>
          </a:xfrm>
          <a:prstGeom prst="rightArrow">
            <a:avLst>
              <a:gd name="adj1" fmla="val 50000"/>
              <a:gd name="adj2" fmla="val 375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bg-BG"/>
          </a:p>
        </p:txBody>
      </p:sp>
      <p:sp>
        <p:nvSpPr>
          <p:cNvPr id="10255" name="Rectangle 27"/>
          <p:cNvSpPr>
            <a:spLocks noChangeArrowheads="1"/>
          </p:cNvSpPr>
          <p:nvPr/>
        </p:nvSpPr>
        <p:spPr bwMode="auto">
          <a:xfrm>
            <a:off x="1020763" y="2163763"/>
            <a:ext cx="2665412" cy="485775"/>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fr-CH">
                <a:solidFill>
                  <a:schemeClr val="tx2"/>
                </a:solidFill>
              </a:rPr>
              <a:t>P</a:t>
            </a:r>
            <a:r>
              <a:rPr lang="fr-CH" baseline="30000">
                <a:solidFill>
                  <a:schemeClr val="tx2"/>
                </a:solidFill>
              </a:rPr>
              <a:t>max </a:t>
            </a:r>
            <a:r>
              <a:rPr lang="fr-CH">
                <a:solidFill>
                  <a:schemeClr val="tx2"/>
                </a:solidFill>
              </a:rPr>
              <a:t>est à</a:t>
            </a:r>
            <a:r>
              <a:rPr lang="fr-CH" baseline="30000">
                <a:solidFill>
                  <a:schemeClr val="tx2"/>
                </a:solidFill>
              </a:rPr>
              <a:t> </a:t>
            </a:r>
            <a:r>
              <a:rPr lang="fr-CH">
                <a:solidFill>
                  <a:schemeClr val="tx2"/>
                </a:solidFill>
              </a:rPr>
              <a:t> x = L/2 </a:t>
            </a:r>
          </a:p>
        </p:txBody>
      </p:sp>
      <p:sp>
        <p:nvSpPr>
          <p:cNvPr id="10256" name="AutoShape 28"/>
          <p:cNvSpPr>
            <a:spLocks noChangeArrowheads="1"/>
          </p:cNvSpPr>
          <p:nvPr/>
        </p:nvSpPr>
        <p:spPr bwMode="auto">
          <a:xfrm>
            <a:off x="6262688" y="1111250"/>
            <a:ext cx="685800" cy="457200"/>
          </a:xfrm>
          <a:prstGeom prst="rightArrow">
            <a:avLst>
              <a:gd name="adj1" fmla="val 50000"/>
              <a:gd name="adj2" fmla="val 375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bg-BG"/>
          </a:p>
        </p:txBody>
      </p:sp>
      <p:graphicFrame>
        <p:nvGraphicFramePr>
          <p:cNvPr id="10244" name="Object 29"/>
          <p:cNvGraphicFramePr>
            <a:graphicFrameLocks noChangeAspect="1"/>
          </p:cNvGraphicFramePr>
          <p:nvPr/>
        </p:nvGraphicFramePr>
        <p:xfrm>
          <a:off x="6980238" y="715963"/>
          <a:ext cx="1874837" cy="1112837"/>
        </p:xfrm>
        <a:graphic>
          <a:graphicData uri="http://schemas.openxmlformats.org/presentationml/2006/ole">
            <mc:AlternateContent xmlns:mc="http://schemas.openxmlformats.org/markup-compatibility/2006">
              <mc:Choice xmlns:v="urn:schemas-microsoft-com:vml" Requires="v">
                <p:oleObj spid="_x0000_s10262" name="Equation" r:id="rId8" imgW="406080" imgH="241200" progId="Equation.3">
                  <p:embed/>
                </p:oleObj>
              </mc:Choice>
              <mc:Fallback>
                <p:oleObj name="Equation" r:id="rId8" imgW="406080" imgH="241200" progId="Equation.3">
                  <p:embed/>
                  <p:pic>
                    <p:nvPicPr>
                      <p:cNvPr id="0" name="Object 2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80238" y="715963"/>
                        <a:ext cx="1874837" cy="1112837"/>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57" name="Rectangle 31"/>
          <p:cNvSpPr>
            <a:spLocks noChangeArrowheads="1"/>
          </p:cNvSpPr>
          <p:nvPr/>
        </p:nvSpPr>
        <p:spPr bwMode="auto">
          <a:xfrm>
            <a:off x="0" y="3538538"/>
            <a:ext cx="7689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sz="2000">
                <a:solidFill>
                  <a:schemeClr val="tx2"/>
                </a:solidFill>
              </a:rPr>
              <a:t>Quelle est la probabilité totale de trouver la particule dans la boite?</a:t>
            </a:r>
          </a:p>
        </p:txBody>
      </p:sp>
      <p:sp>
        <p:nvSpPr>
          <p:cNvPr id="10258" name="Rectangle 33"/>
          <p:cNvSpPr>
            <a:spLocks noChangeArrowheads="1"/>
          </p:cNvSpPr>
          <p:nvPr/>
        </p:nvSpPr>
        <p:spPr bwMode="auto">
          <a:xfrm>
            <a:off x="30163" y="2849563"/>
            <a:ext cx="90773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CH" sz="2000">
                <a:solidFill>
                  <a:srgbClr val="FF0000"/>
                </a:solidFill>
              </a:rPr>
              <a:t>Remarque:</a:t>
            </a:r>
            <a:r>
              <a:rPr lang="fr-CH" sz="2000">
                <a:solidFill>
                  <a:schemeClr val="tx2"/>
                </a:solidFill>
              </a:rPr>
              <a:t> </a:t>
            </a:r>
            <a:r>
              <a:rPr lang="fr-CH" sz="2000">
                <a:solidFill>
                  <a:srgbClr val="FF0000"/>
                </a:solidFill>
              </a:rPr>
              <a:t>dans le cas classique la probabilité est la même pour tous les x! P(x) est constante!!</a:t>
            </a:r>
          </a:p>
        </p:txBody>
      </p:sp>
      <p:graphicFrame>
        <p:nvGraphicFramePr>
          <p:cNvPr id="10245" name="Object 35"/>
          <p:cNvGraphicFramePr>
            <a:graphicFrameLocks noChangeAspect="1"/>
          </p:cNvGraphicFramePr>
          <p:nvPr/>
        </p:nvGraphicFramePr>
        <p:xfrm>
          <a:off x="122238" y="3962400"/>
          <a:ext cx="4352925" cy="1117600"/>
        </p:xfrm>
        <a:graphic>
          <a:graphicData uri="http://schemas.openxmlformats.org/presentationml/2006/ole">
            <mc:AlternateContent xmlns:mc="http://schemas.openxmlformats.org/markup-compatibility/2006">
              <mc:Choice xmlns:v="urn:schemas-microsoft-com:vml" Requires="v">
                <p:oleObj spid="_x0000_s10263" name="Equation" r:id="rId10" imgW="939600" imgH="241200" progId="Equation.3">
                  <p:embed/>
                </p:oleObj>
              </mc:Choice>
              <mc:Fallback>
                <p:oleObj name="Equation" r:id="rId10" imgW="939600" imgH="241200" progId="Equation.3">
                  <p:embed/>
                  <p:pic>
                    <p:nvPicPr>
                      <p:cNvPr id="0" name="Object 3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2238" y="3962400"/>
                        <a:ext cx="4352925" cy="1117600"/>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59" name="Rectangle 36"/>
          <p:cNvSpPr>
            <a:spLocks noChangeArrowheads="1"/>
          </p:cNvSpPr>
          <p:nvPr/>
        </p:nvSpPr>
        <p:spPr bwMode="auto">
          <a:xfrm>
            <a:off x="3992563" y="2011363"/>
            <a:ext cx="51403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CH" sz="2000">
                <a:solidFill>
                  <a:srgbClr val="0000FF"/>
                </a:solidFill>
              </a:rPr>
              <a:t>La probabilité la plus grande de trouver la particule est au milieu de la boite!</a:t>
            </a:r>
          </a:p>
        </p:txBody>
      </p:sp>
      <p:graphicFrame>
        <p:nvGraphicFramePr>
          <p:cNvPr id="10246" name="Object 37"/>
          <p:cNvGraphicFramePr>
            <a:graphicFrameLocks noChangeAspect="1"/>
          </p:cNvGraphicFramePr>
          <p:nvPr/>
        </p:nvGraphicFramePr>
        <p:xfrm>
          <a:off x="4618038" y="3962400"/>
          <a:ext cx="2763837" cy="1117600"/>
        </p:xfrm>
        <a:graphic>
          <a:graphicData uri="http://schemas.openxmlformats.org/presentationml/2006/ole">
            <mc:AlternateContent xmlns:mc="http://schemas.openxmlformats.org/markup-compatibility/2006">
              <mc:Choice xmlns:v="urn:schemas-microsoft-com:vml" Requires="v">
                <p:oleObj spid="_x0000_s10264" name="Equation" r:id="rId12" imgW="596880" imgH="241200" progId="Equation.3">
                  <p:embed/>
                </p:oleObj>
              </mc:Choice>
              <mc:Fallback>
                <p:oleObj name="Equation" r:id="rId12" imgW="596880" imgH="241200" progId="Equation.3">
                  <p:embed/>
                  <p:pic>
                    <p:nvPicPr>
                      <p:cNvPr id="0" name="Object 3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18038" y="3962400"/>
                        <a:ext cx="2763837" cy="1117600"/>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7" name="Object 38"/>
          <p:cNvGraphicFramePr>
            <a:graphicFrameLocks noChangeAspect="1"/>
          </p:cNvGraphicFramePr>
          <p:nvPr/>
        </p:nvGraphicFramePr>
        <p:xfrm>
          <a:off x="7513638" y="3962400"/>
          <a:ext cx="1411287" cy="1000125"/>
        </p:xfrm>
        <a:graphic>
          <a:graphicData uri="http://schemas.openxmlformats.org/presentationml/2006/ole">
            <mc:AlternateContent xmlns:mc="http://schemas.openxmlformats.org/markup-compatibility/2006">
              <mc:Choice xmlns:v="urn:schemas-microsoft-com:vml" Requires="v">
                <p:oleObj spid="_x0000_s10265" name="Equation" r:id="rId14" imgW="304560" imgH="215640" progId="Equation.3">
                  <p:embed/>
                </p:oleObj>
              </mc:Choice>
              <mc:Fallback>
                <p:oleObj name="Equation" r:id="rId14" imgW="304560" imgH="215640" progId="Equation.3">
                  <p:embed/>
                  <p:pic>
                    <p:nvPicPr>
                      <p:cNvPr id="0" name="Object 3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513638" y="3962400"/>
                        <a:ext cx="1411287" cy="1000125"/>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8" name="Object 39"/>
          <p:cNvGraphicFramePr>
            <a:graphicFrameLocks noChangeAspect="1"/>
          </p:cNvGraphicFramePr>
          <p:nvPr/>
        </p:nvGraphicFramePr>
        <p:xfrm>
          <a:off x="7239000" y="5257800"/>
          <a:ext cx="1704975" cy="1000125"/>
        </p:xfrm>
        <a:graphic>
          <a:graphicData uri="http://schemas.openxmlformats.org/presentationml/2006/ole">
            <mc:AlternateContent xmlns:mc="http://schemas.openxmlformats.org/markup-compatibility/2006">
              <mc:Choice xmlns:v="urn:schemas-microsoft-com:vml" Requires="v">
                <p:oleObj spid="_x0000_s10266" name="Equation" r:id="rId16" imgW="368280" imgH="215640" progId="Equation.3">
                  <p:embed/>
                </p:oleObj>
              </mc:Choice>
              <mc:Fallback>
                <p:oleObj name="Equation" r:id="rId16" imgW="368280" imgH="215640" progId="Equation.3">
                  <p:embed/>
                  <p:pic>
                    <p:nvPicPr>
                      <p:cNvPr id="0" name="Object 3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239000" y="5257800"/>
                        <a:ext cx="1704975" cy="1000125"/>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9" name="Object 40"/>
          <p:cNvGraphicFramePr>
            <a:graphicFrameLocks noChangeAspect="1"/>
          </p:cNvGraphicFramePr>
          <p:nvPr/>
        </p:nvGraphicFramePr>
        <p:xfrm>
          <a:off x="61913" y="5426075"/>
          <a:ext cx="4059237" cy="1235075"/>
        </p:xfrm>
        <a:graphic>
          <a:graphicData uri="http://schemas.openxmlformats.org/presentationml/2006/ole">
            <mc:AlternateContent xmlns:mc="http://schemas.openxmlformats.org/markup-compatibility/2006">
              <mc:Choice xmlns:v="urn:schemas-microsoft-com:vml" Requires="v">
                <p:oleObj spid="_x0000_s10267" name="Equation" r:id="rId18" imgW="876240" imgH="266400" progId="Equation.3">
                  <p:embed/>
                </p:oleObj>
              </mc:Choice>
              <mc:Fallback>
                <p:oleObj name="Equation" r:id="rId18" imgW="876240" imgH="266400" progId="Equation.3">
                  <p:embed/>
                  <p:pic>
                    <p:nvPicPr>
                      <p:cNvPr id="0" name="Object 4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1913" y="5426075"/>
                        <a:ext cx="4059237" cy="1235075"/>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50" name="Object 41"/>
          <p:cNvGraphicFramePr>
            <a:graphicFrameLocks noChangeAspect="1"/>
          </p:cNvGraphicFramePr>
          <p:nvPr/>
        </p:nvGraphicFramePr>
        <p:xfrm>
          <a:off x="4572000" y="5181600"/>
          <a:ext cx="2351088" cy="647700"/>
        </p:xfrm>
        <a:graphic>
          <a:graphicData uri="http://schemas.openxmlformats.org/presentationml/2006/ole">
            <mc:AlternateContent xmlns:mc="http://schemas.openxmlformats.org/markup-compatibility/2006">
              <mc:Choice xmlns:v="urn:schemas-microsoft-com:vml" Requires="v">
                <p:oleObj spid="_x0000_s10268" name="Equation" r:id="rId20" imgW="507960" imgH="139680" progId="Equation.3">
                  <p:embed/>
                </p:oleObj>
              </mc:Choice>
              <mc:Fallback>
                <p:oleObj name="Equation" r:id="rId20" imgW="507960" imgH="139680" progId="Equation.3">
                  <p:embed/>
                  <p:pic>
                    <p:nvPicPr>
                      <p:cNvPr id="0" name="Object 4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572000" y="5181600"/>
                        <a:ext cx="2351088" cy="647700"/>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51" name="Object 42"/>
          <p:cNvGraphicFramePr>
            <a:graphicFrameLocks noChangeAspect="1"/>
          </p:cNvGraphicFramePr>
          <p:nvPr/>
        </p:nvGraphicFramePr>
        <p:xfrm>
          <a:off x="4267200" y="5956300"/>
          <a:ext cx="2820988" cy="901700"/>
        </p:xfrm>
        <a:graphic>
          <a:graphicData uri="http://schemas.openxmlformats.org/presentationml/2006/ole">
            <mc:AlternateContent xmlns:mc="http://schemas.openxmlformats.org/markup-compatibility/2006">
              <mc:Choice xmlns:v="urn:schemas-microsoft-com:vml" Requires="v">
                <p:oleObj spid="_x0000_s10269" name="Equation" r:id="rId22" imgW="609480" imgH="215640" progId="Equation.3">
                  <p:embed/>
                </p:oleObj>
              </mc:Choice>
              <mc:Fallback>
                <p:oleObj name="Equation" r:id="rId22" imgW="609480" imgH="215640" progId="Equation.3">
                  <p:embed/>
                  <p:pic>
                    <p:nvPicPr>
                      <p:cNvPr id="0" name="Object 4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267200" y="5956300"/>
                        <a:ext cx="2820988" cy="901700"/>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2"/>
          <p:cNvSpPr>
            <a:spLocks noChangeArrowheads="1"/>
          </p:cNvSpPr>
          <p:nvPr/>
        </p:nvSpPr>
        <p:spPr bwMode="auto">
          <a:xfrm>
            <a:off x="0" y="0"/>
            <a:ext cx="9144000" cy="609600"/>
          </a:xfrm>
          <a:prstGeom prst="rect">
            <a:avLst/>
          </a:prstGeom>
          <a:solidFill>
            <a:srgbClr val="FFFFFF"/>
          </a:solidFill>
          <a:ln w="9525">
            <a:solidFill>
              <a:srgbClr val="000000"/>
            </a:solidFill>
            <a:miter lim="800000"/>
            <a:headEnd/>
            <a:tailEnd/>
          </a:ln>
        </p:spPr>
        <p:txBody>
          <a:bodyPr/>
          <a:lstStyle/>
          <a:p>
            <a:r>
              <a:rPr lang="fr-CH" sz="3200" b="1">
                <a:solidFill>
                  <a:schemeClr val="tx2"/>
                </a:solidFill>
              </a:rPr>
              <a:t>   </a:t>
            </a:r>
            <a:r>
              <a:rPr lang="fr-CH" sz="2800" b="1">
                <a:solidFill>
                  <a:schemeClr val="tx2"/>
                </a:solidFill>
              </a:rPr>
              <a:t>         Un exemple d’une fonction d’onde</a:t>
            </a:r>
            <a:endParaRPr lang="fr-CH" sz="4400">
              <a:solidFill>
                <a:schemeClr val="tx2"/>
              </a:solidFill>
            </a:endParaRPr>
          </a:p>
        </p:txBody>
      </p:sp>
      <p:graphicFrame>
        <p:nvGraphicFramePr>
          <p:cNvPr id="11266" name="Object 20"/>
          <p:cNvGraphicFramePr>
            <a:graphicFrameLocks noChangeAspect="1"/>
          </p:cNvGraphicFramePr>
          <p:nvPr/>
        </p:nvGraphicFramePr>
        <p:xfrm>
          <a:off x="169863" y="779463"/>
          <a:ext cx="3767137" cy="1233487"/>
        </p:xfrm>
        <a:graphic>
          <a:graphicData uri="http://schemas.openxmlformats.org/presentationml/2006/ole">
            <mc:AlternateContent xmlns:mc="http://schemas.openxmlformats.org/markup-compatibility/2006">
              <mc:Choice xmlns:v="urn:schemas-microsoft-com:vml" Requires="v">
                <p:oleObj spid="_x0000_s11272" name="Equation" r:id="rId4" imgW="812520" imgH="266400" progId="Equation.3">
                  <p:embed/>
                </p:oleObj>
              </mc:Choice>
              <mc:Fallback>
                <p:oleObj name="Equation" r:id="rId4" imgW="812520" imgH="266400" progId="Equation.3">
                  <p:embed/>
                  <p:pic>
                    <p:nvPicPr>
                      <p:cNvPr id="0"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863" y="779463"/>
                        <a:ext cx="3767137" cy="1233487"/>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67" name="Object 21"/>
          <p:cNvGraphicFramePr>
            <a:graphicFrameLocks noChangeAspect="1"/>
          </p:cNvGraphicFramePr>
          <p:nvPr/>
        </p:nvGraphicFramePr>
        <p:xfrm>
          <a:off x="4391025" y="838200"/>
          <a:ext cx="4003675" cy="1233488"/>
        </p:xfrm>
        <a:graphic>
          <a:graphicData uri="http://schemas.openxmlformats.org/presentationml/2006/ole">
            <mc:AlternateContent xmlns:mc="http://schemas.openxmlformats.org/markup-compatibility/2006">
              <mc:Choice xmlns:v="urn:schemas-microsoft-com:vml" Requires="v">
                <p:oleObj spid="_x0000_s11273" name="Equation" r:id="rId6" imgW="863280" imgH="266400" progId="Equation.3">
                  <p:embed/>
                </p:oleObj>
              </mc:Choice>
              <mc:Fallback>
                <p:oleObj name="Equation" r:id="rId6" imgW="863280" imgH="266400" progId="Equation.3">
                  <p:embed/>
                  <p:pic>
                    <p:nvPicPr>
                      <p:cNvPr id="0" name="Object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91025" y="838200"/>
                        <a:ext cx="4003675" cy="1233488"/>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68" name="Object 22"/>
          <p:cNvGraphicFramePr>
            <a:graphicFrameLocks noChangeAspect="1"/>
          </p:cNvGraphicFramePr>
          <p:nvPr/>
        </p:nvGraphicFramePr>
        <p:xfrm>
          <a:off x="228600" y="2209800"/>
          <a:ext cx="4710113" cy="1233488"/>
        </p:xfrm>
        <a:graphic>
          <a:graphicData uri="http://schemas.openxmlformats.org/presentationml/2006/ole">
            <mc:AlternateContent xmlns:mc="http://schemas.openxmlformats.org/markup-compatibility/2006">
              <mc:Choice xmlns:v="urn:schemas-microsoft-com:vml" Requires="v">
                <p:oleObj spid="_x0000_s11274" name="Equation" r:id="rId8" imgW="1015920" imgH="266400" progId="Equation.3">
                  <p:embed/>
                </p:oleObj>
              </mc:Choice>
              <mc:Fallback>
                <p:oleObj name="Equation" r:id="rId8" imgW="1015920" imgH="266400" progId="Equation.3">
                  <p:embed/>
                  <p:pic>
                    <p:nvPicPr>
                      <p:cNvPr id="0" name="Object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2209800"/>
                        <a:ext cx="4710113" cy="1233488"/>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69" name="Object 23"/>
          <p:cNvGraphicFramePr>
            <a:graphicFrameLocks noChangeAspect="1"/>
          </p:cNvGraphicFramePr>
          <p:nvPr/>
        </p:nvGraphicFramePr>
        <p:xfrm>
          <a:off x="6248400" y="2590800"/>
          <a:ext cx="1117600" cy="528638"/>
        </p:xfrm>
        <a:graphic>
          <a:graphicData uri="http://schemas.openxmlformats.org/presentationml/2006/ole">
            <mc:AlternateContent xmlns:mc="http://schemas.openxmlformats.org/markup-compatibility/2006">
              <mc:Choice xmlns:v="urn:schemas-microsoft-com:vml" Requires="v">
                <p:oleObj spid="_x0000_s11275" name="Equation" r:id="rId10" imgW="241200" imgH="114120" progId="Equation.3">
                  <p:embed/>
                </p:oleObj>
              </mc:Choice>
              <mc:Fallback>
                <p:oleObj name="Equation" r:id="rId10" imgW="241200" imgH="114120" progId="Equation.3">
                  <p:embed/>
                  <p:pic>
                    <p:nvPicPr>
                      <p:cNvPr id="0" name="Object 2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48400" y="2590800"/>
                        <a:ext cx="1117600" cy="52863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71" name="Rectangle 24"/>
          <p:cNvSpPr>
            <a:spLocks noChangeArrowheads="1"/>
          </p:cNvSpPr>
          <p:nvPr/>
        </p:nvSpPr>
        <p:spPr bwMode="auto">
          <a:xfrm>
            <a:off x="6400800" y="3200400"/>
            <a:ext cx="977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b="1">
                <a:solidFill>
                  <a:srgbClr val="FF0000"/>
                </a:solidFill>
              </a:rPr>
              <a:t>q.e.d.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7938" y="-14288"/>
            <a:ext cx="9129712" cy="5476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r>
              <a:rPr lang="fr-CH" sz="2800" b="1">
                <a:solidFill>
                  <a:srgbClr val="3333CC"/>
                </a:solidFill>
              </a:rPr>
              <a:t>Notions de mathématique utiles </a:t>
            </a:r>
          </a:p>
        </p:txBody>
      </p:sp>
      <p:sp>
        <p:nvSpPr>
          <p:cNvPr id="29699" name="Rectangle 5"/>
          <p:cNvSpPr>
            <a:spLocks noChangeArrowheads="1"/>
          </p:cNvSpPr>
          <p:nvPr/>
        </p:nvSpPr>
        <p:spPr bwMode="auto">
          <a:xfrm>
            <a:off x="-71438" y="1466850"/>
            <a:ext cx="9074151"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CH" b="1"/>
              <a:t> Stochastique, distribution de probabilité:</a:t>
            </a:r>
          </a:p>
          <a:p>
            <a:r>
              <a:rPr lang="fr-CH" b="1"/>
              <a:t> </a:t>
            </a:r>
            <a:r>
              <a:rPr lang="fr-CH"/>
              <a:t>- moyenne (espérance), variance</a:t>
            </a:r>
          </a:p>
          <a:p>
            <a:r>
              <a:rPr lang="fr-CH"/>
              <a:t> - calcul de probabilité élémentaire</a:t>
            </a:r>
            <a:endParaRPr lang="fr-CH" b="1"/>
          </a:p>
        </p:txBody>
      </p:sp>
      <p:sp>
        <p:nvSpPr>
          <p:cNvPr id="29700" name="Rectangle 6"/>
          <p:cNvSpPr>
            <a:spLocks noChangeArrowheads="1"/>
          </p:cNvSpPr>
          <p:nvPr/>
        </p:nvSpPr>
        <p:spPr bwMode="auto">
          <a:xfrm>
            <a:off x="15875" y="3567113"/>
            <a:ext cx="90376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CH" b="1"/>
              <a:t>Calcul différentiel et intégral</a:t>
            </a:r>
          </a:p>
          <a:p>
            <a:r>
              <a:rPr lang="fr-CH" b="1"/>
              <a:t> </a:t>
            </a:r>
            <a:r>
              <a:rPr lang="fr-CH"/>
              <a:t>- premier et deuxième dérivées d’une fonction</a:t>
            </a:r>
          </a:p>
          <a:p>
            <a:r>
              <a:rPr lang="fr-CH"/>
              <a:t> - intégrales élémentaire</a:t>
            </a:r>
          </a:p>
        </p:txBody>
      </p:sp>
      <p:sp>
        <p:nvSpPr>
          <p:cNvPr id="29701" name="Rectangle 7"/>
          <p:cNvSpPr>
            <a:spLocks noChangeArrowheads="1"/>
          </p:cNvSpPr>
          <p:nvPr/>
        </p:nvSpPr>
        <p:spPr bwMode="auto">
          <a:xfrm>
            <a:off x="0" y="685800"/>
            <a:ext cx="90376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CH" b="1"/>
              <a:t>Fonctions réelles (et complexes) de plusieurs variables:</a:t>
            </a:r>
          </a:p>
          <a:p>
            <a:pPr algn="ctr"/>
            <a:r>
              <a:rPr lang="fr-CH" b="1"/>
              <a:t> </a:t>
            </a:r>
            <a:r>
              <a:rPr lang="el-GR">
                <a:cs typeface="Arial" charset="0"/>
              </a:rPr>
              <a:t>Ψ</a:t>
            </a:r>
            <a:r>
              <a:rPr lang="fr-CH"/>
              <a:t>(r</a:t>
            </a:r>
            <a:r>
              <a:rPr lang="fr-CH" baseline="-25000"/>
              <a:t>1</a:t>
            </a:r>
            <a:r>
              <a:rPr lang="fr-CH"/>
              <a:t>,r</a:t>
            </a:r>
            <a:r>
              <a:rPr lang="fr-CH" baseline="-25000"/>
              <a:t>2</a:t>
            </a:r>
            <a:r>
              <a:rPr lang="fr-CH"/>
              <a:t>,r</a:t>
            </a:r>
            <a:r>
              <a:rPr lang="fr-CH" baseline="-25000"/>
              <a:t>3</a:t>
            </a:r>
            <a:r>
              <a:rPr lang="fr-CH"/>
              <a:t>…r</a:t>
            </a:r>
            <a:r>
              <a:rPr lang="fr-CH" baseline="-25000"/>
              <a:t>N</a:t>
            </a:r>
            <a:r>
              <a:rPr lang="fr-CH"/>
              <a:t>)</a:t>
            </a:r>
          </a:p>
        </p:txBody>
      </p:sp>
      <p:sp>
        <p:nvSpPr>
          <p:cNvPr id="29702" name="Rectangle 8"/>
          <p:cNvSpPr>
            <a:spLocks noChangeArrowheads="1"/>
          </p:cNvSpPr>
          <p:nvPr/>
        </p:nvSpPr>
        <p:spPr bwMode="auto">
          <a:xfrm>
            <a:off x="46038" y="4986338"/>
            <a:ext cx="90820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CH" b="1"/>
              <a:t>Opérateurs</a:t>
            </a:r>
          </a:p>
          <a:p>
            <a:r>
              <a:rPr lang="fr-CH" b="1"/>
              <a:t> </a:t>
            </a:r>
            <a:r>
              <a:rPr lang="fr-CH"/>
              <a:t>- différentielle, intégrale, linéaire</a:t>
            </a:r>
          </a:p>
        </p:txBody>
      </p:sp>
      <p:sp>
        <p:nvSpPr>
          <p:cNvPr id="29703" name="Rectangle 9"/>
          <p:cNvSpPr>
            <a:spLocks noChangeArrowheads="1"/>
          </p:cNvSpPr>
          <p:nvPr/>
        </p:nvSpPr>
        <p:spPr bwMode="auto">
          <a:xfrm>
            <a:off x="-31750" y="2682875"/>
            <a:ext cx="23336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b="1"/>
              <a:t>Trigonométrie:</a:t>
            </a:r>
          </a:p>
          <a:p>
            <a:r>
              <a:rPr lang="fr-CH"/>
              <a:t>- sin (x), cos(x)</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ChangeArrowheads="1"/>
          </p:cNvSpPr>
          <p:nvPr>
            <p:ph type="title"/>
          </p:nvPr>
        </p:nvSpPr>
        <p:spPr bwMode="auto">
          <a:xfrm>
            <a:off x="0" y="-138113"/>
            <a:ext cx="9144000" cy="762001"/>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tabLst>
                <a:tab pos="625475" algn="l"/>
              </a:tabLst>
            </a:pPr>
            <a:r>
              <a:rPr lang="fr-CH" sz="2800" b="1" smtClean="0">
                <a:latin typeface="Arial" charset="0"/>
              </a:rPr>
              <a:t>Espérance et écart type</a:t>
            </a:r>
            <a:r>
              <a:rPr lang="fr-CH" b="1" smtClean="0">
                <a:latin typeface="Arial" charset="0"/>
              </a:rPr>
              <a:t>      </a:t>
            </a:r>
            <a:endParaRPr lang="fr-CH" sz="4800" smtClean="0">
              <a:latin typeface="Arial" charset="0"/>
            </a:endParaRPr>
          </a:p>
        </p:txBody>
      </p:sp>
      <p:sp>
        <p:nvSpPr>
          <p:cNvPr id="12292" name="Rectangle 3"/>
          <p:cNvSpPr>
            <a:spLocks noChangeArrowheads="1"/>
          </p:cNvSpPr>
          <p:nvPr/>
        </p:nvSpPr>
        <p:spPr bwMode="auto">
          <a:xfrm>
            <a:off x="0" y="3810000"/>
            <a:ext cx="3349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CommonBullets" pitchFamily="34" charset="2"/>
              <a:buChar char="6"/>
            </a:pPr>
            <a:endParaRPr lang="fr-CH" sz="2800" b="1">
              <a:solidFill>
                <a:srgbClr val="CC00FF"/>
              </a:solidFill>
              <a:latin typeface="Lucida Handwriting" pitchFamily="66" charset="0"/>
            </a:endParaRPr>
          </a:p>
          <a:p>
            <a:pPr>
              <a:buFont typeface="CommonBullets" pitchFamily="34" charset="2"/>
              <a:buChar char="6"/>
            </a:pPr>
            <a:endParaRPr lang="fr-CH" sz="2800" b="1">
              <a:solidFill>
                <a:srgbClr val="CC00FF"/>
              </a:solidFill>
              <a:latin typeface="Lucida Handwriting" pitchFamily="66" charset="0"/>
            </a:endParaRPr>
          </a:p>
        </p:txBody>
      </p:sp>
      <p:sp>
        <p:nvSpPr>
          <p:cNvPr id="493572" name="Rectangle 4"/>
          <p:cNvSpPr>
            <a:spLocks noChangeArrowheads="1"/>
          </p:cNvSpPr>
          <p:nvPr/>
        </p:nvSpPr>
        <p:spPr bwMode="auto">
          <a:xfrm>
            <a:off x="0" y="838200"/>
            <a:ext cx="8934450" cy="1920875"/>
          </a:xfrm>
          <a:prstGeom prst="rect">
            <a:avLst/>
          </a:prstGeom>
          <a:solidFill>
            <a:srgbClr val="FFFF00"/>
          </a:solidFill>
          <a:ln w="9525">
            <a:noFill/>
            <a:miter lim="800000"/>
            <a:headEnd/>
            <a:tailEnd/>
          </a:ln>
          <a:effectLst>
            <a:outerShdw dist="107763" dir="18900000" algn="ctr" rotWithShape="0">
              <a:schemeClr val="tx2"/>
            </a:outerShdw>
          </a:effectLst>
        </p:spPr>
        <p:txBody>
          <a:bodyPr>
            <a:spAutoFit/>
          </a:bodyPr>
          <a:lstStyle/>
          <a:p>
            <a:pPr>
              <a:defRPr/>
            </a:pPr>
            <a:r>
              <a:rPr lang="fr-CH" sz="2000" b="1">
                <a:solidFill>
                  <a:srgbClr val="FF0000"/>
                </a:solidFill>
              </a:rPr>
              <a:t>Mécanique quantique: </a:t>
            </a:r>
          </a:p>
          <a:p>
            <a:pPr>
              <a:defRPr/>
            </a:pPr>
            <a:r>
              <a:rPr lang="fr-CH" sz="2000" b="1">
                <a:solidFill>
                  <a:schemeClr val="tx2"/>
                </a:solidFill>
              </a:rPr>
              <a:t>La position d’une particule n’a plus une seule valeur bien définie mais on peut trouver la particule avec certaine probabilité dans des régions différentes de l’espace. La position de particule est décrite par une distribution de probabilité. La position plus probable est la moyenne de la distribution (espérance en anglais ‘expectation value’).</a:t>
            </a:r>
          </a:p>
        </p:txBody>
      </p:sp>
      <p:graphicFrame>
        <p:nvGraphicFramePr>
          <p:cNvPr id="12290" name="Object 5"/>
          <p:cNvGraphicFramePr>
            <a:graphicFrameLocks noChangeAspect="1"/>
          </p:cNvGraphicFramePr>
          <p:nvPr/>
        </p:nvGraphicFramePr>
        <p:xfrm>
          <a:off x="3733800" y="3962400"/>
          <a:ext cx="3727450" cy="947738"/>
        </p:xfrm>
        <a:graphic>
          <a:graphicData uri="http://schemas.openxmlformats.org/presentationml/2006/ole">
            <mc:AlternateContent xmlns:mc="http://schemas.openxmlformats.org/markup-compatibility/2006">
              <mc:Choice xmlns:v="urn:schemas-microsoft-com:vml" Requires="v">
                <p:oleObj spid="_x0000_s12297" name="Equation" r:id="rId4" imgW="1892160" imgH="482400" progId="Equation.3">
                  <p:embed/>
                </p:oleObj>
              </mc:Choice>
              <mc:Fallback>
                <p:oleObj name="Equation" r:id="rId4" imgW="1892160" imgH="4824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3962400"/>
                        <a:ext cx="3727450" cy="947738"/>
                      </a:xfrm>
                      <a:prstGeom prst="rect">
                        <a:avLst/>
                      </a:prstGeom>
                      <a:solidFill>
                        <a:schemeClr val="bg1"/>
                      </a:solidFill>
                      <a:ln w="28575">
                        <a:solidFill>
                          <a:srgbClr val="000000"/>
                        </a:solidFill>
                        <a:miter lim="800000"/>
                        <a:headEnd/>
                        <a:tailEnd/>
                      </a:ln>
                      <a:effectLst>
                        <a:outerShdw dist="107763" dir="18900000" algn="ctr" rotWithShape="0">
                          <a:schemeClr val="tx2"/>
                        </a:outerShdw>
                      </a:effectLst>
                    </p:spPr>
                  </p:pic>
                </p:oleObj>
              </mc:Fallback>
            </mc:AlternateContent>
          </a:graphicData>
        </a:graphic>
      </p:graphicFrame>
      <p:sp>
        <p:nvSpPr>
          <p:cNvPr id="12294" name="Rectangle 22"/>
          <p:cNvSpPr>
            <a:spLocks noChangeArrowheads="1"/>
          </p:cNvSpPr>
          <p:nvPr/>
        </p:nvSpPr>
        <p:spPr bwMode="auto">
          <a:xfrm>
            <a:off x="0" y="2971800"/>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CH" sz="2000" b="1">
                <a:solidFill>
                  <a:srgbClr val="0033CC"/>
                </a:solidFill>
              </a:rPr>
              <a:t>L’espérance de la position &lt;r&gt;</a:t>
            </a:r>
            <a:r>
              <a:rPr lang="fr-CH" sz="2000" b="1">
                <a:solidFill>
                  <a:schemeClr val="tx2"/>
                </a:solidFill>
              </a:rPr>
              <a:t> d’un électron décrit par la fonction d’onde </a:t>
            </a:r>
            <a:r>
              <a:rPr lang="el-GR" sz="2000" b="1">
                <a:solidFill>
                  <a:schemeClr val="tx2"/>
                </a:solidFill>
                <a:cs typeface="Arial" charset="0"/>
              </a:rPr>
              <a:t>Ψ</a:t>
            </a:r>
            <a:r>
              <a:rPr lang="fr-CH" sz="2000" b="1">
                <a:solidFill>
                  <a:schemeClr val="tx2"/>
                </a:solidFill>
                <a:cs typeface="Arial" charset="0"/>
              </a:rPr>
              <a:t>(r):</a:t>
            </a:r>
            <a:endParaRPr lang="el-GR" sz="2000" b="1">
              <a:solidFill>
                <a:schemeClr val="tx2"/>
              </a:solidFill>
              <a:cs typeface="Arial" charset="0"/>
            </a:endParaRPr>
          </a:p>
        </p:txBody>
      </p:sp>
      <p:sp>
        <p:nvSpPr>
          <p:cNvPr id="12295" name="Rectangle 23"/>
          <p:cNvSpPr>
            <a:spLocks noChangeArrowheads="1"/>
          </p:cNvSpPr>
          <p:nvPr/>
        </p:nvSpPr>
        <p:spPr bwMode="auto">
          <a:xfrm>
            <a:off x="0" y="5546725"/>
            <a:ext cx="91090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CH" sz="2000" b="1">
                <a:solidFill>
                  <a:srgbClr val="0033CC"/>
                </a:solidFill>
              </a:rPr>
              <a:t>&lt;r&gt;</a:t>
            </a:r>
            <a:r>
              <a:rPr lang="fr-CH" sz="2000" b="1">
                <a:solidFill>
                  <a:schemeClr val="tx2"/>
                </a:solidFill>
              </a:rPr>
              <a:t> est la valeur moyenne de la distribution de probabilité l</a:t>
            </a:r>
            <a:r>
              <a:rPr lang="el-GR" sz="2000" b="1">
                <a:solidFill>
                  <a:schemeClr val="tx2"/>
                </a:solidFill>
                <a:cs typeface="Arial" charset="0"/>
              </a:rPr>
              <a:t>Ψ</a:t>
            </a:r>
            <a:r>
              <a:rPr lang="fr-CH" sz="2000" b="1">
                <a:solidFill>
                  <a:schemeClr val="tx2"/>
                </a:solidFill>
                <a:cs typeface="Arial" charset="0"/>
              </a:rPr>
              <a:t>(r</a:t>
            </a:r>
            <a:r>
              <a:rPr lang="fr-CH" sz="2000" b="1" baseline="-25000">
                <a:solidFill>
                  <a:schemeClr val="tx2"/>
                </a:solidFill>
                <a:cs typeface="Arial" charset="0"/>
              </a:rPr>
              <a:t>i</a:t>
            </a:r>
            <a:r>
              <a:rPr lang="fr-CH" sz="2000" b="1">
                <a:solidFill>
                  <a:schemeClr val="tx2"/>
                </a:solidFill>
                <a:cs typeface="Arial" charset="0"/>
              </a:rPr>
              <a:t>)I</a:t>
            </a:r>
            <a:r>
              <a:rPr lang="fr-CH" sz="2000" b="1" baseline="30000">
                <a:solidFill>
                  <a:schemeClr val="tx2"/>
                </a:solidFill>
                <a:cs typeface="Arial" charset="0"/>
              </a:rPr>
              <a:t>2</a:t>
            </a:r>
            <a:r>
              <a:rPr lang="fr-CH" sz="2000" b="1">
                <a:solidFill>
                  <a:schemeClr val="tx2"/>
                </a:solidFill>
                <a:cs typeface="Arial" charset="0"/>
              </a:rPr>
              <a:t> = </a:t>
            </a:r>
            <a:r>
              <a:rPr lang="fr-CH" sz="2000" b="1">
                <a:solidFill>
                  <a:schemeClr val="tx2"/>
                </a:solidFill>
              </a:rPr>
              <a:t>P(r</a:t>
            </a:r>
            <a:r>
              <a:rPr lang="fr-CH" sz="2000" b="1" baseline="-25000">
                <a:solidFill>
                  <a:schemeClr val="tx2"/>
                </a:solidFill>
              </a:rPr>
              <a:t>i</a:t>
            </a:r>
            <a:r>
              <a:rPr lang="fr-CH" sz="2000" b="1">
                <a:solidFill>
                  <a:schemeClr val="tx2"/>
                </a:solidFill>
              </a:rPr>
              <a:t>). C’est la valeur qu’on peut attendre au moyenne si on fait beaucoup de mesures de la position de l’électron auxquels on obtient chaque fois un certain valeur r</a:t>
            </a:r>
            <a:r>
              <a:rPr lang="fr-CH" sz="2000" b="1" baseline="-25000">
                <a:solidFill>
                  <a:schemeClr val="tx2"/>
                </a:solidFill>
              </a:rPr>
              <a:t>i</a:t>
            </a:r>
            <a:r>
              <a:rPr lang="fr-CH" sz="2000" b="1">
                <a:solidFill>
                  <a:schemeClr val="tx2"/>
                </a:solidFill>
              </a:rPr>
              <a:t>. </a:t>
            </a:r>
          </a:p>
        </p:txBody>
      </p:sp>
      <p:pic>
        <p:nvPicPr>
          <p:cNvPr id="12296" name="Picture 24" descr="figure 01-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3352800"/>
            <a:ext cx="2316163"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2"/>
          <p:cNvSpPr>
            <a:spLocks noChangeArrowheads="1"/>
          </p:cNvSpPr>
          <p:nvPr/>
        </p:nvSpPr>
        <p:spPr bwMode="auto">
          <a:xfrm>
            <a:off x="0" y="0"/>
            <a:ext cx="9144000" cy="609600"/>
          </a:xfrm>
          <a:prstGeom prst="rect">
            <a:avLst/>
          </a:prstGeom>
          <a:solidFill>
            <a:srgbClr val="FFFFFF"/>
          </a:solidFill>
          <a:ln w="9525">
            <a:solidFill>
              <a:srgbClr val="000000"/>
            </a:solidFill>
            <a:miter lim="800000"/>
            <a:headEnd/>
            <a:tailEnd/>
          </a:ln>
        </p:spPr>
        <p:txBody>
          <a:bodyPr/>
          <a:lstStyle/>
          <a:p>
            <a:r>
              <a:rPr lang="fr-CH" sz="3200" b="1">
                <a:solidFill>
                  <a:schemeClr val="tx2"/>
                </a:solidFill>
              </a:rPr>
              <a:t>   </a:t>
            </a:r>
            <a:r>
              <a:rPr lang="fr-CH" sz="2800" b="1">
                <a:solidFill>
                  <a:schemeClr val="tx2"/>
                </a:solidFill>
              </a:rPr>
              <a:t>                      Exemples d’espérances</a:t>
            </a:r>
            <a:endParaRPr lang="fr-CH" sz="4400">
              <a:solidFill>
                <a:schemeClr val="tx2"/>
              </a:solidFill>
            </a:endParaRPr>
          </a:p>
        </p:txBody>
      </p:sp>
      <p:sp>
        <p:nvSpPr>
          <p:cNvPr id="13319" name="Rectangle 8"/>
          <p:cNvSpPr>
            <a:spLocks noChangeArrowheads="1"/>
          </p:cNvSpPr>
          <p:nvPr/>
        </p:nvSpPr>
        <p:spPr bwMode="auto">
          <a:xfrm>
            <a:off x="157163" y="808038"/>
            <a:ext cx="63452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sz="2000" b="1">
                <a:solidFill>
                  <a:schemeClr val="tx2"/>
                </a:solidFill>
              </a:rPr>
              <a:t>1. Quelle est l’espérance si vous jouez avec un dé?</a:t>
            </a:r>
          </a:p>
        </p:txBody>
      </p:sp>
      <p:sp>
        <p:nvSpPr>
          <p:cNvPr id="13320" name="Rectangle 10"/>
          <p:cNvSpPr>
            <a:spLocks noChangeArrowheads="1"/>
          </p:cNvSpPr>
          <p:nvPr/>
        </p:nvSpPr>
        <p:spPr bwMode="auto">
          <a:xfrm>
            <a:off x="230188" y="1219200"/>
            <a:ext cx="8913812"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CH" sz="2000">
                <a:solidFill>
                  <a:schemeClr val="tx2"/>
                </a:solidFill>
              </a:rPr>
              <a:t>Une distribution discrète:   6 valeurs x</a:t>
            </a:r>
            <a:r>
              <a:rPr lang="fr-CH" sz="2000" baseline="-25000">
                <a:solidFill>
                  <a:schemeClr val="tx2"/>
                </a:solidFill>
              </a:rPr>
              <a:t>i  </a:t>
            </a:r>
            <a:r>
              <a:rPr lang="fr-CH" sz="2000">
                <a:solidFill>
                  <a:schemeClr val="tx2"/>
                </a:solidFill>
              </a:rPr>
              <a:t>possible (x</a:t>
            </a:r>
            <a:r>
              <a:rPr lang="fr-CH" sz="2000" baseline="-25000">
                <a:solidFill>
                  <a:schemeClr val="tx2"/>
                </a:solidFill>
              </a:rPr>
              <a:t>i</a:t>
            </a:r>
            <a:r>
              <a:rPr lang="fr-CH" sz="2000">
                <a:solidFill>
                  <a:schemeClr val="tx2"/>
                </a:solidFill>
              </a:rPr>
              <a:t>={1,2,3,4,5,6}). Si le dé est idéal tous les valeurs x</a:t>
            </a:r>
            <a:r>
              <a:rPr lang="fr-CH" sz="2000" baseline="-25000">
                <a:solidFill>
                  <a:schemeClr val="tx2"/>
                </a:solidFill>
              </a:rPr>
              <a:t>i </a:t>
            </a:r>
            <a:r>
              <a:rPr lang="fr-CH" sz="2000">
                <a:solidFill>
                  <a:schemeClr val="tx2"/>
                </a:solidFill>
              </a:rPr>
              <a:t>sont également probable P(x</a:t>
            </a:r>
            <a:r>
              <a:rPr lang="fr-CH" sz="2000" baseline="-25000">
                <a:solidFill>
                  <a:schemeClr val="tx2"/>
                </a:solidFill>
              </a:rPr>
              <a:t>i</a:t>
            </a:r>
            <a:r>
              <a:rPr lang="fr-CH" sz="2000">
                <a:solidFill>
                  <a:schemeClr val="tx2"/>
                </a:solidFill>
              </a:rPr>
              <a:t>) = 1/6.</a:t>
            </a:r>
          </a:p>
          <a:p>
            <a:r>
              <a:rPr lang="fr-CH" sz="2000">
                <a:solidFill>
                  <a:schemeClr val="tx2"/>
                </a:solidFill>
              </a:rPr>
              <a:t>L’espérance &lt;x&gt; est:</a:t>
            </a:r>
          </a:p>
          <a:p>
            <a:endParaRPr lang="fr-CH" sz="2000">
              <a:solidFill>
                <a:schemeClr val="tx2"/>
              </a:solidFill>
            </a:endParaRPr>
          </a:p>
          <a:p>
            <a:r>
              <a:rPr lang="fr-CH" sz="2000">
                <a:solidFill>
                  <a:schemeClr val="tx2"/>
                </a:solidFill>
              </a:rPr>
              <a:t>            &lt;x&gt; = 1/6 *1 + 1/6*2 + 1/6*3 + 1/6*4 + 1/6*5 + 1/6*6 = 3.5</a:t>
            </a:r>
          </a:p>
        </p:txBody>
      </p:sp>
      <p:sp>
        <p:nvSpPr>
          <p:cNvPr id="13321" name="Rectangle 11"/>
          <p:cNvSpPr>
            <a:spLocks noChangeArrowheads="1"/>
          </p:cNvSpPr>
          <p:nvPr/>
        </p:nvSpPr>
        <p:spPr bwMode="auto">
          <a:xfrm>
            <a:off x="187325" y="2925763"/>
            <a:ext cx="89027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CH" sz="2000">
                <a:solidFill>
                  <a:schemeClr val="tx2"/>
                </a:solidFill>
              </a:rPr>
              <a:t>Remarque: l’espérance 3.5 mesure la degré d’équité. L’espérance n’est pas nécessairement un valeur qui est directement réalisable.</a:t>
            </a:r>
          </a:p>
        </p:txBody>
      </p:sp>
      <p:sp>
        <p:nvSpPr>
          <p:cNvPr id="13322" name="Rectangle 12"/>
          <p:cNvSpPr>
            <a:spLocks noChangeArrowheads="1"/>
          </p:cNvSpPr>
          <p:nvPr/>
        </p:nvSpPr>
        <p:spPr bwMode="auto">
          <a:xfrm>
            <a:off x="182563" y="3687763"/>
            <a:ext cx="7531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sz="2000" b="1">
                <a:solidFill>
                  <a:schemeClr val="tx2"/>
                </a:solidFill>
              </a:rPr>
              <a:t>2. Un électron est décrit par une fonction d’onde Gaussienne</a:t>
            </a:r>
          </a:p>
        </p:txBody>
      </p:sp>
      <p:graphicFrame>
        <p:nvGraphicFramePr>
          <p:cNvPr id="13314" name="Object 13"/>
          <p:cNvGraphicFramePr>
            <a:graphicFrameLocks noChangeAspect="1"/>
          </p:cNvGraphicFramePr>
          <p:nvPr/>
        </p:nvGraphicFramePr>
        <p:xfrm>
          <a:off x="2379663" y="4121150"/>
          <a:ext cx="3981450" cy="782638"/>
        </p:xfrm>
        <a:graphic>
          <a:graphicData uri="http://schemas.openxmlformats.org/presentationml/2006/ole">
            <mc:AlternateContent xmlns:mc="http://schemas.openxmlformats.org/markup-compatibility/2006">
              <mc:Choice xmlns:v="urn:schemas-microsoft-com:vml" Requires="v">
                <p:oleObj spid="_x0000_s13324" name="Equation" r:id="rId4" imgW="774360" imgH="152280" progId="Equation.3">
                  <p:embed/>
                </p:oleObj>
              </mc:Choice>
              <mc:Fallback>
                <p:oleObj name="Equation" r:id="rId4" imgW="774360" imgH="152280" progId="Equation.3">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9663" y="4121150"/>
                        <a:ext cx="3981450" cy="782638"/>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23" name="Rectangle 14"/>
          <p:cNvSpPr>
            <a:spLocks noChangeArrowheads="1"/>
          </p:cNvSpPr>
          <p:nvPr/>
        </p:nvSpPr>
        <p:spPr bwMode="auto">
          <a:xfrm>
            <a:off x="228600" y="5029200"/>
            <a:ext cx="53705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sz="2000" b="1">
                <a:solidFill>
                  <a:schemeClr val="tx2"/>
                </a:solidFill>
              </a:rPr>
              <a:t>Quelle est l’espérance de sa position &lt;x&gt;? </a:t>
            </a:r>
          </a:p>
        </p:txBody>
      </p:sp>
      <p:graphicFrame>
        <p:nvGraphicFramePr>
          <p:cNvPr id="13315" name="Object 15"/>
          <p:cNvGraphicFramePr>
            <a:graphicFrameLocks noChangeAspect="1"/>
          </p:cNvGraphicFramePr>
          <p:nvPr/>
        </p:nvGraphicFramePr>
        <p:xfrm>
          <a:off x="-125413" y="5638800"/>
          <a:ext cx="4732338" cy="1027113"/>
        </p:xfrm>
        <a:graphic>
          <a:graphicData uri="http://schemas.openxmlformats.org/presentationml/2006/ole">
            <mc:AlternateContent xmlns:mc="http://schemas.openxmlformats.org/markup-compatibility/2006">
              <mc:Choice xmlns:v="urn:schemas-microsoft-com:vml" Requires="v">
                <p:oleObj spid="_x0000_s13325" name="Equation" r:id="rId6" imgW="952200" imgH="228600" progId="Equation.3">
                  <p:embed/>
                </p:oleObj>
              </mc:Choice>
              <mc:Fallback>
                <p:oleObj name="Equation" r:id="rId6" imgW="952200" imgH="228600" progId="Equation.3">
                  <p:embed/>
                  <p:pic>
                    <p:nvPicPr>
                      <p:cNvPr id="0"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413" y="5638800"/>
                        <a:ext cx="4732338" cy="1027113"/>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16" name="Object 16"/>
          <p:cNvGraphicFramePr>
            <a:graphicFrameLocks noChangeAspect="1"/>
          </p:cNvGraphicFramePr>
          <p:nvPr/>
        </p:nvGraphicFramePr>
        <p:xfrm>
          <a:off x="4916488" y="5416550"/>
          <a:ext cx="3967162" cy="1371600"/>
        </p:xfrm>
        <a:graphic>
          <a:graphicData uri="http://schemas.openxmlformats.org/presentationml/2006/ole">
            <mc:AlternateContent xmlns:mc="http://schemas.openxmlformats.org/markup-compatibility/2006">
              <mc:Choice xmlns:v="urn:schemas-microsoft-com:vml" Requires="v">
                <p:oleObj spid="_x0000_s13326" name="Equation" r:id="rId8" imgW="774360" imgH="253800" progId="Equation.3">
                  <p:embed/>
                </p:oleObj>
              </mc:Choice>
              <mc:Fallback>
                <p:oleObj name="Equation" r:id="rId8" imgW="774360" imgH="253800" progId="Equation.3">
                  <p:embed/>
                  <p:pic>
                    <p:nvPicPr>
                      <p:cNvPr id="0" name="Object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16488" y="5416550"/>
                        <a:ext cx="3967162" cy="1371600"/>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17" name="Object 17"/>
          <p:cNvGraphicFramePr>
            <a:graphicFrameLocks noChangeAspect="1"/>
          </p:cNvGraphicFramePr>
          <p:nvPr/>
        </p:nvGraphicFramePr>
        <p:xfrm>
          <a:off x="4406900" y="3352800"/>
          <a:ext cx="330200" cy="152400"/>
        </p:xfrm>
        <a:graphic>
          <a:graphicData uri="http://schemas.openxmlformats.org/presentationml/2006/ole">
            <mc:AlternateContent xmlns:mc="http://schemas.openxmlformats.org/markup-compatibility/2006">
              <mc:Choice xmlns:v="urn:schemas-microsoft-com:vml" Requires="v">
                <p:oleObj spid="_x0000_s13327" name="Equation" r:id="rId10" imgW="330120" imgH="152280" progId="Equation.3">
                  <p:embed/>
                </p:oleObj>
              </mc:Choice>
              <mc:Fallback>
                <p:oleObj name="Equation" r:id="rId10" imgW="330120" imgH="152280" progId="Equation.3">
                  <p:embed/>
                  <p:pic>
                    <p:nvPicPr>
                      <p:cNvPr id="0" name="Object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06900" y="3352800"/>
                        <a:ext cx="3302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5" name="Rectangle 2"/>
          <p:cNvSpPr>
            <a:spLocks noChangeArrowheads="1"/>
          </p:cNvSpPr>
          <p:nvPr/>
        </p:nvSpPr>
        <p:spPr bwMode="auto">
          <a:xfrm>
            <a:off x="0" y="0"/>
            <a:ext cx="9144000" cy="609600"/>
          </a:xfrm>
          <a:prstGeom prst="rect">
            <a:avLst/>
          </a:prstGeom>
          <a:solidFill>
            <a:srgbClr val="FFFFFF"/>
          </a:solidFill>
          <a:ln w="9525">
            <a:solidFill>
              <a:srgbClr val="000000"/>
            </a:solidFill>
            <a:miter lim="800000"/>
            <a:headEnd/>
            <a:tailEnd/>
          </a:ln>
        </p:spPr>
        <p:txBody>
          <a:bodyPr/>
          <a:lstStyle/>
          <a:p>
            <a:r>
              <a:rPr lang="fr-CH" sz="3200" b="1">
                <a:solidFill>
                  <a:schemeClr val="tx2"/>
                </a:solidFill>
              </a:rPr>
              <a:t>   </a:t>
            </a:r>
            <a:r>
              <a:rPr lang="fr-CH" sz="2800" b="1">
                <a:solidFill>
                  <a:schemeClr val="tx2"/>
                </a:solidFill>
              </a:rPr>
              <a:t>                      Exemples d’espérances</a:t>
            </a:r>
            <a:endParaRPr lang="fr-CH" sz="4400">
              <a:solidFill>
                <a:schemeClr val="tx2"/>
              </a:solidFill>
            </a:endParaRPr>
          </a:p>
        </p:txBody>
      </p:sp>
      <p:sp>
        <p:nvSpPr>
          <p:cNvPr id="14346" name="Rectangle 41"/>
          <p:cNvSpPr>
            <a:spLocks noChangeArrowheads="1"/>
          </p:cNvSpPr>
          <p:nvPr/>
        </p:nvSpPr>
        <p:spPr bwMode="auto">
          <a:xfrm>
            <a:off x="-588963" y="2667000"/>
            <a:ext cx="64135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lvl="1"/>
            <a:endParaRPr lang="fr-CH">
              <a:latin typeface="Times New Roman" pitchFamily="18" charset="0"/>
            </a:endParaRPr>
          </a:p>
        </p:txBody>
      </p:sp>
      <p:graphicFrame>
        <p:nvGraphicFramePr>
          <p:cNvPr id="14338" name="Object 46"/>
          <p:cNvGraphicFramePr>
            <a:graphicFrameLocks noChangeAspect="1"/>
          </p:cNvGraphicFramePr>
          <p:nvPr/>
        </p:nvGraphicFramePr>
        <p:xfrm>
          <a:off x="179388" y="1157288"/>
          <a:ext cx="3205162" cy="1147762"/>
        </p:xfrm>
        <a:graphic>
          <a:graphicData uri="http://schemas.openxmlformats.org/presentationml/2006/ole">
            <mc:AlternateContent xmlns:mc="http://schemas.openxmlformats.org/markup-compatibility/2006">
              <mc:Choice xmlns:v="urn:schemas-microsoft-com:vml" Requires="v">
                <p:oleObj spid="_x0000_s14362" name="Equation" r:id="rId4" imgW="609480" imgH="253800" progId="Equation.3">
                  <p:embed/>
                </p:oleObj>
              </mc:Choice>
              <mc:Fallback>
                <p:oleObj name="Equation" r:id="rId4" imgW="609480" imgH="253800" progId="Equation.3">
                  <p:embed/>
                  <p:pic>
                    <p:nvPicPr>
                      <p:cNvPr id="0" name="Object 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1157288"/>
                        <a:ext cx="3205162" cy="1147762"/>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4347" name="Group 48"/>
          <p:cNvGrpSpPr>
            <a:grpSpLocks/>
          </p:cNvGrpSpPr>
          <p:nvPr/>
        </p:nvGrpSpPr>
        <p:grpSpPr bwMode="auto">
          <a:xfrm>
            <a:off x="309563" y="2635250"/>
            <a:ext cx="3328987" cy="2241550"/>
            <a:chOff x="3216" y="2064"/>
            <a:chExt cx="2097" cy="1412"/>
          </a:xfrm>
        </p:grpSpPr>
        <p:sp>
          <p:nvSpPr>
            <p:cNvPr id="14356" name="Rectangle 49"/>
            <p:cNvSpPr>
              <a:spLocks noChangeArrowheads="1"/>
            </p:cNvSpPr>
            <p:nvPr/>
          </p:nvSpPr>
          <p:spPr bwMode="auto">
            <a:xfrm>
              <a:off x="3216" y="2880"/>
              <a:ext cx="211"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CommonBullets" pitchFamily="34" charset="2"/>
                <a:buChar char="6"/>
              </a:pPr>
              <a:endParaRPr lang="en-US" sz="2800" b="1">
                <a:solidFill>
                  <a:srgbClr val="CC00FF"/>
                </a:solidFill>
                <a:latin typeface="Lucida Handwriting" pitchFamily="66" charset="0"/>
              </a:endParaRPr>
            </a:p>
            <a:p>
              <a:pPr>
                <a:buFont typeface="CommonBullets" pitchFamily="34" charset="2"/>
                <a:buChar char="6"/>
              </a:pPr>
              <a:endParaRPr lang="en-US" sz="2800" b="1">
                <a:solidFill>
                  <a:srgbClr val="CC00FF"/>
                </a:solidFill>
                <a:latin typeface="Lucida Handwriting" pitchFamily="66" charset="0"/>
              </a:endParaRPr>
            </a:p>
          </p:txBody>
        </p:sp>
        <p:pic>
          <p:nvPicPr>
            <p:cNvPr id="14357" name="Picture 50" descr="nimg1493"/>
            <p:cNvPicPr>
              <a:picLocks noChangeAspect="1" noChangeArrowheads="1"/>
            </p:cNvPicPr>
            <p:nvPr/>
          </p:nvPicPr>
          <p:blipFill>
            <a:blip r:embed="rId6">
              <a:extLst>
                <a:ext uri="{28A0092B-C50C-407E-A947-70E740481C1C}">
                  <a14:useLocalDpi xmlns:a14="http://schemas.microsoft.com/office/drawing/2010/main" val="0"/>
                </a:ext>
              </a:extLst>
            </a:blip>
            <a:srcRect r="58749"/>
            <a:stretch>
              <a:fillRect/>
            </a:stretch>
          </p:blipFill>
          <p:spPr bwMode="auto">
            <a:xfrm>
              <a:off x="3360" y="2064"/>
              <a:ext cx="1953" cy="14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4358" name="Line 51"/>
            <p:cNvSpPr>
              <a:spLocks noChangeShapeType="1"/>
            </p:cNvSpPr>
            <p:nvPr/>
          </p:nvSpPr>
          <p:spPr bwMode="auto">
            <a:xfrm>
              <a:off x="4128" y="2832"/>
              <a:ext cx="4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4359" name="Rectangle 52"/>
            <p:cNvSpPr>
              <a:spLocks noChangeArrowheads="1"/>
            </p:cNvSpPr>
            <p:nvPr/>
          </p:nvSpPr>
          <p:spPr bwMode="auto">
            <a:xfrm>
              <a:off x="4512" y="2592"/>
              <a:ext cx="3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Symbol" pitchFamily="18" charset="2"/>
                </a:rPr>
                <a:t>2s</a:t>
              </a:r>
              <a:endParaRPr lang="en-US" sz="1800" b="1">
                <a:solidFill>
                  <a:srgbClr val="CC00FF"/>
                </a:solidFill>
                <a:latin typeface="Times New Roman" pitchFamily="18" charset="0"/>
              </a:endParaRPr>
            </a:p>
          </p:txBody>
        </p:sp>
        <p:sp>
          <p:nvSpPr>
            <p:cNvPr id="14360" name="Rectangle 53"/>
            <p:cNvSpPr>
              <a:spLocks noChangeArrowheads="1"/>
            </p:cNvSpPr>
            <p:nvPr/>
          </p:nvSpPr>
          <p:spPr bwMode="auto">
            <a:xfrm>
              <a:off x="4128" y="3168"/>
              <a:ext cx="37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Symbol" pitchFamily="18" charset="2"/>
                </a:rPr>
                <a:t>   </a:t>
              </a:r>
              <a:r>
                <a:rPr lang="en-US" b="1">
                  <a:latin typeface="Symbol" pitchFamily="18" charset="2"/>
                  <a:sym typeface="Symbol" pitchFamily="18" charset="2"/>
                </a:rPr>
                <a:t></a:t>
              </a:r>
            </a:p>
          </p:txBody>
        </p:sp>
        <p:sp>
          <p:nvSpPr>
            <p:cNvPr id="14361" name="Rectangle 54"/>
            <p:cNvSpPr>
              <a:spLocks noChangeArrowheads="1"/>
            </p:cNvSpPr>
            <p:nvPr/>
          </p:nvSpPr>
          <p:spPr bwMode="auto">
            <a:xfrm>
              <a:off x="4176" y="2064"/>
              <a:ext cx="336" cy="1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bg-BG"/>
            </a:p>
          </p:txBody>
        </p:sp>
      </p:grpSp>
      <p:sp>
        <p:nvSpPr>
          <p:cNvPr id="14348" name="Line 57"/>
          <p:cNvSpPr>
            <a:spLocks noChangeShapeType="1"/>
          </p:cNvSpPr>
          <p:nvPr/>
        </p:nvSpPr>
        <p:spPr bwMode="auto">
          <a:xfrm>
            <a:off x="685800" y="4814888"/>
            <a:ext cx="3048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4349" name="Rectangle 58"/>
          <p:cNvSpPr>
            <a:spLocks noChangeArrowheads="1"/>
          </p:cNvSpPr>
          <p:nvPr/>
        </p:nvSpPr>
        <p:spPr bwMode="auto">
          <a:xfrm>
            <a:off x="3276600" y="4759325"/>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t>x</a:t>
            </a:r>
            <a:endParaRPr lang="fr-CH" b="1"/>
          </a:p>
        </p:txBody>
      </p:sp>
      <p:graphicFrame>
        <p:nvGraphicFramePr>
          <p:cNvPr id="14339" name="Object 59"/>
          <p:cNvGraphicFramePr>
            <a:graphicFrameLocks noGrp="1" noChangeAspect="1"/>
          </p:cNvGraphicFramePr>
          <p:nvPr/>
        </p:nvGraphicFramePr>
        <p:xfrm>
          <a:off x="4724400" y="4191000"/>
          <a:ext cx="3352800" cy="1371600"/>
        </p:xfrm>
        <a:graphic>
          <a:graphicData uri="http://schemas.openxmlformats.org/presentationml/2006/ole">
            <mc:AlternateContent xmlns:mc="http://schemas.openxmlformats.org/markup-compatibility/2006">
              <mc:Choice xmlns:v="urn:schemas-microsoft-com:vml" Requires="v">
                <p:oleObj spid="_x0000_s14363" name="Equation" r:id="rId7" imgW="787320" imgH="419040" progId="Equation.3">
                  <p:embed/>
                </p:oleObj>
              </mc:Choice>
              <mc:Fallback>
                <p:oleObj name="Equation" r:id="rId7" imgW="787320" imgH="419040" progId="Equation.3">
                  <p:embed/>
                  <p:pic>
                    <p:nvPicPr>
                      <p:cNvPr id="0" name="Object 59"/>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4400" y="4191000"/>
                        <a:ext cx="3352800" cy="13716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50" name="Line 60"/>
          <p:cNvSpPr>
            <a:spLocks noChangeShapeType="1"/>
          </p:cNvSpPr>
          <p:nvPr/>
        </p:nvSpPr>
        <p:spPr bwMode="auto">
          <a:xfrm>
            <a:off x="685800" y="2787650"/>
            <a:ext cx="0" cy="19812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fr-FR"/>
          </a:p>
        </p:txBody>
      </p:sp>
      <p:sp>
        <p:nvSpPr>
          <p:cNvPr id="14351" name="Rectangle 61"/>
          <p:cNvSpPr>
            <a:spLocks noChangeArrowheads="1"/>
          </p:cNvSpPr>
          <p:nvPr/>
        </p:nvSpPr>
        <p:spPr bwMode="auto">
          <a:xfrm>
            <a:off x="228600" y="286385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t>P</a:t>
            </a:r>
            <a:endParaRPr lang="fr-CH" b="1"/>
          </a:p>
        </p:txBody>
      </p:sp>
      <p:sp>
        <p:nvSpPr>
          <p:cNvPr id="14352" name="Rectangle 62"/>
          <p:cNvSpPr>
            <a:spLocks noChangeArrowheads="1"/>
          </p:cNvSpPr>
          <p:nvPr/>
        </p:nvSpPr>
        <p:spPr bwMode="auto">
          <a:xfrm>
            <a:off x="4267200" y="3048000"/>
            <a:ext cx="4495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CH" sz="2000" b="1">
                <a:solidFill>
                  <a:srgbClr val="0000FF"/>
                </a:solidFill>
              </a:rPr>
              <a:t>déviation standard (l’écart type)</a:t>
            </a:r>
          </a:p>
          <a:p>
            <a:r>
              <a:rPr lang="fr-CH" sz="2000" b="1">
                <a:solidFill>
                  <a:srgbClr val="0000FF"/>
                </a:solidFill>
              </a:rPr>
              <a:t>(</a:t>
            </a:r>
            <a:r>
              <a:rPr lang="fr-CH" sz="2000" b="1">
                <a:solidFill>
                  <a:srgbClr val="0000FF"/>
                </a:solidFill>
                <a:latin typeface="Symbol" pitchFamily="18" charset="2"/>
              </a:rPr>
              <a:t>s</a:t>
            </a:r>
            <a:r>
              <a:rPr lang="fr-CH" sz="2000" b="1" baseline="30000">
                <a:solidFill>
                  <a:srgbClr val="0000FF"/>
                </a:solidFill>
              </a:rPr>
              <a:t>2</a:t>
            </a:r>
            <a:r>
              <a:rPr lang="fr-CH" sz="2000" b="1">
                <a:solidFill>
                  <a:srgbClr val="0000FF"/>
                </a:solidFill>
              </a:rPr>
              <a:t>: variance, le 2ième moment de P(x))</a:t>
            </a:r>
          </a:p>
        </p:txBody>
      </p:sp>
      <p:graphicFrame>
        <p:nvGraphicFramePr>
          <p:cNvPr id="14340" name="Object 63"/>
          <p:cNvGraphicFramePr>
            <a:graphicFrameLocks noChangeAspect="1"/>
          </p:cNvGraphicFramePr>
          <p:nvPr/>
        </p:nvGraphicFramePr>
        <p:xfrm>
          <a:off x="3886200" y="1066800"/>
          <a:ext cx="1001713" cy="574675"/>
        </p:xfrm>
        <a:graphic>
          <a:graphicData uri="http://schemas.openxmlformats.org/presentationml/2006/ole">
            <mc:AlternateContent xmlns:mc="http://schemas.openxmlformats.org/markup-compatibility/2006">
              <mc:Choice xmlns:v="urn:schemas-microsoft-com:vml" Requires="v">
                <p:oleObj spid="_x0000_s14364" name="Equation" r:id="rId9" imgW="190440" imgH="126720" progId="Equation.3">
                  <p:embed/>
                </p:oleObj>
              </mc:Choice>
              <mc:Fallback>
                <p:oleObj name="Equation" r:id="rId9" imgW="190440" imgH="126720" progId="Equation.3">
                  <p:embed/>
                  <p:pic>
                    <p:nvPicPr>
                      <p:cNvPr id="0" name="Object 6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86200" y="1066800"/>
                        <a:ext cx="1001713" cy="574675"/>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1" name="Object 64"/>
          <p:cNvGraphicFramePr>
            <a:graphicFrameLocks noChangeAspect="1"/>
          </p:cNvGraphicFramePr>
          <p:nvPr/>
        </p:nvGraphicFramePr>
        <p:xfrm>
          <a:off x="3790950" y="1771650"/>
          <a:ext cx="1092200" cy="800100"/>
        </p:xfrm>
        <a:graphic>
          <a:graphicData uri="http://schemas.openxmlformats.org/presentationml/2006/ole">
            <mc:AlternateContent xmlns:mc="http://schemas.openxmlformats.org/markup-compatibility/2006">
              <mc:Choice xmlns:v="urn:schemas-microsoft-com:vml" Requires="v">
                <p:oleObj spid="_x0000_s14365" name="Equation" r:id="rId11" imgW="253800" imgH="215640" progId="Equation.3">
                  <p:embed/>
                </p:oleObj>
              </mc:Choice>
              <mc:Fallback>
                <p:oleObj name="Equation" r:id="rId11" imgW="253800" imgH="215640" progId="Equation.3">
                  <p:embed/>
                  <p:pic>
                    <p:nvPicPr>
                      <p:cNvPr id="0" name="Object 6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90950" y="1771650"/>
                        <a:ext cx="1092200" cy="800100"/>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2" name="Object 65"/>
          <p:cNvGraphicFramePr>
            <a:graphicFrameLocks noChangeAspect="1"/>
          </p:cNvGraphicFramePr>
          <p:nvPr/>
        </p:nvGraphicFramePr>
        <p:xfrm>
          <a:off x="5486400" y="1143000"/>
          <a:ext cx="2894013" cy="1109663"/>
        </p:xfrm>
        <a:graphic>
          <a:graphicData uri="http://schemas.openxmlformats.org/presentationml/2006/ole">
            <mc:AlternateContent xmlns:mc="http://schemas.openxmlformats.org/markup-compatibility/2006">
              <mc:Choice xmlns:v="urn:schemas-microsoft-com:vml" Requires="v">
                <p:oleObj spid="_x0000_s14366" name="Equation" r:id="rId13" imgW="698400" imgH="253800" progId="Equation.3">
                  <p:embed/>
                </p:oleObj>
              </mc:Choice>
              <mc:Fallback>
                <p:oleObj name="Equation" r:id="rId13" imgW="698400" imgH="253800" progId="Equation.3">
                  <p:embed/>
                  <p:pic>
                    <p:nvPicPr>
                      <p:cNvPr id="0" name="Object 6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86400" y="1143000"/>
                        <a:ext cx="2894013" cy="1109663"/>
                      </a:xfrm>
                      <a:prstGeom prst="rect">
                        <a:avLst/>
                      </a:prstGeom>
                      <a:noFill/>
                      <a:ln w="28575">
                        <a:solidFill>
                          <a:srgbClr val="00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53" name="Rectangle 66"/>
          <p:cNvSpPr>
            <a:spLocks noChangeArrowheads="1"/>
          </p:cNvSpPr>
          <p:nvPr/>
        </p:nvSpPr>
        <p:spPr bwMode="auto">
          <a:xfrm>
            <a:off x="61913" y="715963"/>
            <a:ext cx="26368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sz="2000" b="1">
                <a:hlinkClick r:id="rId15"/>
              </a:rPr>
              <a:t>Tables d’intégrales: </a:t>
            </a:r>
            <a:endParaRPr lang="fr-CH" sz="2000" b="1"/>
          </a:p>
        </p:txBody>
      </p:sp>
      <p:sp>
        <p:nvSpPr>
          <p:cNvPr id="14354" name="Rectangle 67"/>
          <p:cNvSpPr>
            <a:spLocks noChangeArrowheads="1"/>
          </p:cNvSpPr>
          <p:nvPr/>
        </p:nvSpPr>
        <p:spPr bwMode="auto">
          <a:xfrm>
            <a:off x="4305300" y="5745163"/>
            <a:ext cx="3419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sz="2000" b="1">
                <a:solidFill>
                  <a:srgbClr val="0000FF"/>
                </a:solidFill>
              </a:rPr>
              <a:t>         distribution normale: </a:t>
            </a:r>
          </a:p>
        </p:txBody>
      </p:sp>
      <p:graphicFrame>
        <p:nvGraphicFramePr>
          <p:cNvPr id="14343" name="Object 70"/>
          <p:cNvGraphicFramePr>
            <a:graphicFrameLocks noChangeAspect="1"/>
          </p:cNvGraphicFramePr>
          <p:nvPr/>
        </p:nvGraphicFramePr>
        <p:xfrm>
          <a:off x="1377950" y="4914900"/>
          <a:ext cx="1052513" cy="665163"/>
        </p:xfrm>
        <a:graphic>
          <a:graphicData uri="http://schemas.openxmlformats.org/presentationml/2006/ole">
            <mc:AlternateContent xmlns:mc="http://schemas.openxmlformats.org/markup-compatibility/2006">
              <mc:Choice xmlns:v="urn:schemas-microsoft-com:vml" Requires="v">
                <p:oleObj spid="_x0000_s14367" name="Equation" r:id="rId16" imgW="253800" imgH="152280" progId="Equation.3">
                  <p:embed/>
                </p:oleObj>
              </mc:Choice>
              <mc:Fallback>
                <p:oleObj name="Equation" r:id="rId16" imgW="253800" imgH="152280" progId="Equation.3">
                  <p:embed/>
                  <p:pic>
                    <p:nvPicPr>
                      <p:cNvPr id="0" name="Object 7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377950" y="4914900"/>
                        <a:ext cx="1052513" cy="665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33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55" name="Rectangle 72"/>
          <p:cNvSpPr>
            <a:spLocks noChangeArrowheads="1"/>
          </p:cNvSpPr>
          <p:nvPr/>
        </p:nvSpPr>
        <p:spPr bwMode="auto">
          <a:xfrm>
            <a:off x="319088" y="5441950"/>
            <a:ext cx="345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sz="2000" b="1"/>
              <a:t>Le premier moment de P(x)</a:t>
            </a:r>
          </a:p>
        </p:txBody>
      </p:sp>
      <p:graphicFrame>
        <p:nvGraphicFramePr>
          <p:cNvPr id="14344" name="Object 73"/>
          <p:cNvGraphicFramePr>
            <a:graphicFrameLocks noChangeAspect="1"/>
          </p:cNvGraphicFramePr>
          <p:nvPr/>
        </p:nvGraphicFramePr>
        <p:xfrm>
          <a:off x="4648200" y="6096000"/>
          <a:ext cx="3578225" cy="554038"/>
        </p:xfrm>
        <a:graphic>
          <a:graphicData uri="http://schemas.openxmlformats.org/presentationml/2006/ole">
            <mc:AlternateContent xmlns:mc="http://schemas.openxmlformats.org/markup-compatibility/2006">
              <mc:Choice xmlns:v="urn:schemas-microsoft-com:vml" Requires="v">
                <p:oleObj spid="_x0000_s14368" name="Equation" r:id="rId18" imgW="863280" imgH="126720" progId="Equation.3">
                  <p:embed/>
                </p:oleObj>
              </mc:Choice>
              <mc:Fallback>
                <p:oleObj name="Equation" r:id="rId18" imgW="863280" imgH="126720" progId="Equation.3">
                  <p:embed/>
                  <p:pic>
                    <p:nvPicPr>
                      <p:cNvPr id="0" name="Object 7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648200" y="6096000"/>
                        <a:ext cx="3578225" cy="554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33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 name="Rectangle 2"/>
          <p:cNvSpPr>
            <a:spLocks noChangeArrowheads="1"/>
          </p:cNvSpPr>
          <p:nvPr>
            <p:ph type="title"/>
          </p:nvPr>
        </p:nvSpPr>
        <p:spPr bwMode="auto">
          <a:xfrm>
            <a:off x="0" y="-122238"/>
            <a:ext cx="9144000" cy="685801"/>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fr-CH" sz="2800" b="1" smtClean="0">
                <a:latin typeface="Arial" charset="0"/>
              </a:rPr>
              <a:t>observables et opérateurs</a:t>
            </a:r>
            <a:r>
              <a:rPr lang="fr-CH" b="1" smtClean="0">
                <a:latin typeface="Arial" charset="0"/>
              </a:rPr>
              <a:t>      </a:t>
            </a:r>
            <a:endParaRPr lang="fr-CH" sz="4800" smtClean="0">
              <a:latin typeface="Arial" charset="0"/>
            </a:endParaRPr>
          </a:p>
        </p:txBody>
      </p:sp>
      <p:graphicFrame>
        <p:nvGraphicFramePr>
          <p:cNvPr id="15362" name="Object 4"/>
          <p:cNvGraphicFramePr>
            <a:graphicFrameLocks noChangeAspect="1"/>
          </p:cNvGraphicFramePr>
          <p:nvPr/>
        </p:nvGraphicFramePr>
        <p:xfrm>
          <a:off x="1889125" y="2346325"/>
          <a:ext cx="228600" cy="300038"/>
        </p:xfrm>
        <a:graphic>
          <a:graphicData uri="http://schemas.openxmlformats.org/presentationml/2006/ole">
            <mc:AlternateContent xmlns:mc="http://schemas.openxmlformats.org/markup-compatibility/2006">
              <mc:Choice xmlns:v="urn:schemas-microsoft-com:vml" Requires="v">
                <p:oleObj spid="_x0000_s15380" name="Equation" r:id="rId4" imgW="164880" imgH="215640" progId="Equation.3">
                  <p:embed/>
                </p:oleObj>
              </mc:Choice>
              <mc:Fallback>
                <p:oleObj name="Equation" r:id="rId4" imgW="164880" imgH="2156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9125" y="2346325"/>
                        <a:ext cx="228600" cy="300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18900000" algn="ctr" rotWithShape="0">
                                <a:schemeClr val="tx2"/>
                              </a:outerShdw>
                            </a:effectLst>
                          </a14:hiddenEffects>
                        </a:ext>
                      </a:extLst>
                    </p:spPr>
                  </p:pic>
                </p:oleObj>
              </mc:Fallback>
            </mc:AlternateContent>
          </a:graphicData>
        </a:graphic>
      </p:graphicFrame>
      <p:graphicFrame>
        <p:nvGraphicFramePr>
          <p:cNvPr id="15363" name="Object 8"/>
          <p:cNvGraphicFramePr>
            <a:graphicFrameLocks noChangeAspect="1"/>
          </p:cNvGraphicFramePr>
          <p:nvPr/>
        </p:nvGraphicFramePr>
        <p:xfrm>
          <a:off x="6613525" y="3090863"/>
          <a:ext cx="1484313" cy="671512"/>
        </p:xfrm>
        <a:graphic>
          <a:graphicData uri="http://schemas.openxmlformats.org/presentationml/2006/ole">
            <mc:AlternateContent xmlns:mc="http://schemas.openxmlformats.org/markup-compatibility/2006">
              <mc:Choice xmlns:v="urn:schemas-microsoft-com:vml" Requires="v">
                <p:oleObj spid="_x0000_s15381" name="Equation" r:id="rId6" imgW="393480" imgH="177480" progId="Equation.3">
                  <p:embed/>
                </p:oleObj>
              </mc:Choice>
              <mc:Fallback>
                <p:oleObj name="Equation" r:id="rId6" imgW="393480" imgH="177480"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3525" y="3090863"/>
                        <a:ext cx="1484313" cy="6715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18900000" algn="ctr" rotWithShape="0">
                                <a:schemeClr val="tx2"/>
                              </a:outerShdw>
                            </a:effectLst>
                          </a14:hiddenEffects>
                        </a:ext>
                      </a:extLst>
                    </p:spPr>
                  </p:pic>
                </p:oleObj>
              </mc:Fallback>
            </mc:AlternateContent>
          </a:graphicData>
        </a:graphic>
      </p:graphicFrame>
      <p:sp>
        <p:nvSpPr>
          <p:cNvPr id="15371" name="Rectangle 25"/>
          <p:cNvSpPr>
            <a:spLocks noChangeArrowheads="1"/>
          </p:cNvSpPr>
          <p:nvPr/>
        </p:nvSpPr>
        <p:spPr bwMode="auto">
          <a:xfrm>
            <a:off x="77788" y="533400"/>
            <a:ext cx="9066212"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CH" sz="1800" b="1">
                <a:solidFill>
                  <a:srgbClr val="FF0000"/>
                </a:solidFill>
              </a:rPr>
              <a:t>Observables:</a:t>
            </a:r>
          </a:p>
          <a:p>
            <a:r>
              <a:rPr lang="fr-CH" sz="1800" b="1">
                <a:solidFill>
                  <a:schemeClr val="tx2"/>
                </a:solidFill>
              </a:rPr>
              <a:t>Un paramètre physique ou plus général une information physique d’un système que j’obtient par une opération de mesure. Par exemple: la position, la vitesse, la quantité de mouvement, l’énergie d’un système quantique.</a:t>
            </a:r>
          </a:p>
        </p:txBody>
      </p:sp>
      <p:sp>
        <p:nvSpPr>
          <p:cNvPr id="15372" name="Rectangle 26"/>
          <p:cNvSpPr>
            <a:spLocks noChangeArrowheads="1"/>
          </p:cNvSpPr>
          <p:nvPr/>
        </p:nvSpPr>
        <p:spPr bwMode="auto">
          <a:xfrm>
            <a:off x="76200" y="1736725"/>
            <a:ext cx="8991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CH" sz="1800" b="1">
                <a:solidFill>
                  <a:srgbClr val="FF0000"/>
                </a:solidFill>
              </a:rPr>
              <a:t>Opérateurs:</a:t>
            </a:r>
          </a:p>
          <a:p>
            <a:r>
              <a:rPr lang="fr-CH" sz="1800" b="1">
                <a:solidFill>
                  <a:schemeClr val="tx2"/>
                </a:solidFill>
              </a:rPr>
              <a:t>Dans la mécanique quantique tous les observables sont données par l’action des opérateurs       qui agissent sur la fonction d’onde du système. </a:t>
            </a:r>
          </a:p>
          <a:p>
            <a:r>
              <a:rPr lang="fr-CH" sz="1800" b="1">
                <a:solidFill>
                  <a:schemeClr val="tx2"/>
                </a:solidFill>
              </a:rPr>
              <a:t>Exemples:</a:t>
            </a:r>
          </a:p>
        </p:txBody>
      </p:sp>
      <p:sp>
        <p:nvSpPr>
          <p:cNvPr id="15373" name="Rectangle 27"/>
          <p:cNvSpPr>
            <a:spLocks noChangeArrowheads="1"/>
          </p:cNvSpPr>
          <p:nvPr/>
        </p:nvSpPr>
        <p:spPr bwMode="auto">
          <a:xfrm>
            <a:off x="1905000" y="2895600"/>
            <a:ext cx="667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sz="1800" b="1">
                <a:solidFill>
                  <a:srgbClr val="0000FF"/>
                </a:solidFill>
              </a:rPr>
              <a:t>mécanique classique                             mécanique quantique</a:t>
            </a:r>
          </a:p>
        </p:txBody>
      </p:sp>
      <p:sp>
        <p:nvSpPr>
          <p:cNvPr id="15374" name="Rectangle 28"/>
          <p:cNvSpPr>
            <a:spLocks noChangeArrowheads="1"/>
          </p:cNvSpPr>
          <p:nvPr/>
        </p:nvSpPr>
        <p:spPr bwMode="auto">
          <a:xfrm>
            <a:off x="161925" y="3276600"/>
            <a:ext cx="1544638"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CH" sz="1800" b="1">
                <a:solidFill>
                  <a:schemeClr val="tx2"/>
                </a:solidFill>
              </a:rPr>
              <a:t>Position </a:t>
            </a:r>
          </a:p>
          <a:p>
            <a:r>
              <a:rPr lang="fr-CH" sz="1800" b="1">
                <a:solidFill>
                  <a:schemeClr val="tx2"/>
                </a:solidFill>
              </a:rPr>
              <a:t>quantité de           </a:t>
            </a:r>
          </a:p>
          <a:p>
            <a:r>
              <a:rPr lang="fr-CH" sz="1800" b="1">
                <a:solidFill>
                  <a:schemeClr val="tx2"/>
                </a:solidFill>
              </a:rPr>
              <a:t>mouvement</a:t>
            </a:r>
          </a:p>
          <a:p>
            <a:r>
              <a:rPr lang="fr-CH" sz="1800" b="1">
                <a:solidFill>
                  <a:schemeClr val="tx2"/>
                </a:solidFill>
              </a:rPr>
              <a:t>                                                                           </a:t>
            </a:r>
          </a:p>
        </p:txBody>
      </p:sp>
      <p:graphicFrame>
        <p:nvGraphicFramePr>
          <p:cNvPr id="15364" name="Object 33"/>
          <p:cNvGraphicFramePr>
            <a:graphicFrameLocks noGrp="1" noChangeAspect="1"/>
          </p:cNvGraphicFramePr>
          <p:nvPr/>
        </p:nvGraphicFramePr>
        <p:xfrm>
          <a:off x="2584450" y="3157538"/>
          <a:ext cx="1181100" cy="565150"/>
        </p:xfrm>
        <a:graphic>
          <a:graphicData uri="http://schemas.openxmlformats.org/presentationml/2006/ole">
            <mc:AlternateContent xmlns:mc="http://schemas.openxmlformats.org/markup-compatibility/2006">
              <mc:Choice xmlns:v="urn:schemas-microsoft-com:vml" Requires="v">
                <p:oleObj spid="_x0000_s15382" name="Equation" r:id="rId8" imgW="393480" imgH="152280" progId="Equation.3">
                  <p:embed/>
                </p:oleObj>
              </mc:Choice>
              <mc:Fallback>
                <p:oleObj name="Equation" r:id="rId8" imgW="393480" imgH="152280" progId="Equation.3">
                  <p:embed/>
                  <p:pic>
                    <p:nvPicPr>
                      <p:cNvPr id="0" name="Object 33"/>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84450" y="3157538"/>
                        <a:ext cx="1181100"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5" name="Object 35"/>
          <p:cNvGraphicFramePr>
            <a:graphicFrameLocks noGrp="1" noChangeAspect="1"/>
          </p:cNvGraphicFramePr>
          <p:nvPr/>
        </p:nvGraphicFramePr>
        <p:xfrm>
          <a:off x="2682875" y="3636963"/>
          <a:ext cx="893763" cy="595312"/>
        </p:xfrm>
        <a:graphic>
          <a:graphicData uri="http://schemas.openxmlformats.org/presentationml/2006/ole">
            <mc:AlternateContent xmlns:mc="http://schemas.openxmlformats.org/markup-compatibility/2006">
              <mc:Choice xmlns:v="urn:schemas-microsoft-com:vml" Requires="v">
                <p:oleObj spid="_x0000_s15383" name="Equation" r:id="rId10" imgW="241200" imgH="139680" progId="Equation.3">
                  <p:embed/>
                </p:oleObj>
              </mc:Choice>
              <mc:Fallback>
                <p:oleObj name="Equation" r:id="rId10" imgW="241200" imgH="139680" progId="Equation.3">
                  <p:embed/>
                  <p:pic>
                    <p:nvPicPr>
                      <p:cNvPr id="0" name="Object 35"/>
                      <p:cNvPicPr>
                        <a:picLocks noGrp="1"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82875" y="3636963"/>
                        <a:ext cx="893763" cy="59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6" name="Object 37"/>
          <p:cNvGraphicFramePr>
            <a:graphicFrameLocks noGrp="1" noChangeAspect="1"/>
          </p:cNvGraphicFramePr>
          <p:nvPr/>
        </p:nvGraphicFramePr>
        <p:xfrm>
          <a:off x="5959475" y="3543300"/>
          <a:ext cx="3184525" cy="860425"/>
        </p:xfrm>
        <a:graphic>
          <a:graphicData uri="http://schemas.openxmlformats.org/presentationml/2006/ole">
            <mc:AlternateContent xmlns:mc="http://schemas.openxmlformats.org/markup-compatibility/2006">
              <mc:Choice xmlns:v="urn:schemas-microsoft-com:vml" Requires="v">
                <p:oleObj spid="_x0000_s15384" name="Equation" r:id="rId12" imgW="825480" imgH="253800" progId="Equation.3">
                  <p:embed/>
                </p:oleObj>
              </mc:Choice>
              <mc:Fallback>
                <p:oleObj name="Equation" r:id="rId12" imgW="825480" imgH="253800" progId="Equation.3">
                  <p:embed/>
                  <p:pic>
                    <p:nvPicPr>
                      <p:cNvPr id="0" name="Object 37"/>
                      <p:cNvPicPr>
                        <a:picLocks noGrp="1"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59475" y="3543300"/>
                        <a:ext cx="3184525"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75" name="Line 39"/>
          <p:cNvSpPr>
            <a:spLocks noChangeShapeType="1"/>
          </p:cNvSpPr>
          <p:nvPr/>
        </p:nvSpPr>
        <p:spPr bwMode="auto">
          <a:xfrm>
            <a:off x="4572000" y="3429000"/>
            <a:ext cx="13716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5376" name="Line 40"/>
          <p:cNvSpPr>
            <a:spLocks noChangeShapeType="1"/>
          </p:cNvSpPr>
          <p:nvPr/>
        </p:nvSpPr>
        <p:spPr bwMode="auto">
          <a:xfrm>
            <a:off x="4572000" y="4006850"/>
            <a:ext cx="13716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5377" name="Rectangle 41"/>
          <p:cNvSpPr>
            <a:spLocks noChangeArrowheads="1"/>
          </p:cNvSpPr>
          <p:nvPr/>
        </p:nvSpPr>
        <p:spPr bwMode="auto">
          <a:xfrm>
            <a:off x="80963" y="4375150"/>
            <a:ext cx="89757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CH" sz="1800" b="1">
                <a:solidFill>
                  <a:schemeClr val="tx2"/>
                </a:solidFill>
              </a:rPr>
              <a:t>Avec ces deux transformation pour la position et la quantité de mouvement on peut construire tous les opérateurs à la base quantités classiques correspondantes.</a:t>
            </a:r>
          </a:p>
          <a:p>
            <a:r>
              <a:rPr lang="fr-CH" sz="1800" b="1">
                <a:solidFill>
                  <a:schemeClr val="tx2"/>
                </a:solidFill>
              </a:rPr>
              <a:t>Par exemple: l’énergie cinétique</a:t>
            </a:r>
          </a:p>
        </p:txBody>
      </p:sp>
      <p:graphicFrame>
        <p:nvGraphicFramePr>
          <p:cNvPr id="15367" name="Object 42"/>
          <p:cNvGraphicFramePr>
            <a:graphicFrameLocks noGrp="1" noChangeAspect="1"/>
          </p:cNvGraphicFramePr>
          <p:nvPr/>
        </p:nvGraphicFramePr>
        <p:xfrm>
          <a:off x="3930650" y="5024438"/>
          <a:ext cx="1173163" cy="782637"/>
        </p:xfrm>
        <a:graphic>
          <a:graphicData uri="http://schemas.openxmlformats.org/presentationml/2006/ole">
            <mc:AlternateContent xmlns:mc="http://schemas.openxmlformats.org/markup-compatibility/2006">
              <mc:Choice xmlns:v="urn:schemas-microsoft-com:vml" Requires="v">
                <p:oleObj spid="_x0000_s15385" name="Equation" r:id="rId14" imgW="330120" imgH="215640" progId="Equation.3">
                  <p:embed/>
                </p:oleObj>
              </mc:Choice>
              <mc:Fallback>
                <p:oleObj name="Equation" r:id="rId14" imgW="330120" imgH="215640" progId="Equation.3">
                  <p:embed/>
                  <p:pic>
                    <p:nvPicPr>
                      <p:cNvPr id="0" name="Object 42"/>
                      <p:cNvPicPr>
                        <a:picLocks noGrp="1"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30650" y="5024438"/>
                        <a:ext cx="1173163" cy="78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78" name="Line 44"/>
          <p:cNvSpPr>
            <a:spLocks noChangeShapeType="1"/>
          </p:cNvSpPr>
          <p:nvPr/>
        </p:nvSpPr>
        <p:spPr bwMode="auto">
          <a:xfrm>
            <a:off x="5181600" y="5410200"/>
            <a:ext cx="13716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aphicFrame>
        <p:nvGraphicFramePr>
          <p:cNvPr id="15368" name="Object 45"/>
          <p:cNvGraphicFramePr>
            <a:graphicFrameLocks noGrp="1" noChangeAspect="1"/>
          </p:cNvGraphicFramePr>
          <p:nvPr/>
        </p:nvGraphicFramePr>
        <p:xfrm>
          <a:off x="6934200" y="4953000"/>
          <a:ext cx="1600200" cy="812800"/>
        </p:xfrm>
        <a:graphic>
          <a:graphicData uri="http://schemas.openxmlformats.org/presentationml/2006/ole">
            <mc:AlternateContent xmlns:mc="http://schemas.openxmlformats.org/markup-compatibility/2006">
              <mc:Choice xmlns:v="urn:schemas-microsoft-com:vml" Requires="v">
                <p:oleObj spid="_x0000_s15386" name="Equation" r:id="rId16" imgW="444240" imgH="215640" progId="Equation.3">
                  <p:embed/>
                </p:oleObj>
              </mc:Choice>
              <mc:Fallback>
                <p:oleObj name="Equation" r:id="rId16" imgW="444240" imgH="215640" progId="Equation.3">
                  <p:embed/>
                  <p:pic>
                    <p:nvPicPr>
                      <p:cNvPr id="0" name="Object 45"/>
                      <p:cNvPicPr>
                        <a:picLocks noGrp="1"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34200" y="4953000"/>
                        <a:ext cx="16002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79" name="Rectangle 53"/>
          <p:cNvSpPr>
            <a:spLocks noChangeArrowheads="1"/>
          </p:cNvSpPr>
          <p:nvPr/>
        </p:nvSpPr>
        <p:spPr bwMode="auto">
          <a:xfrm>
            <a:off x="46038" y="5624513"/>
            <a:ext cx="9113837"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CH" sz="1800" b="1">
                <a:solidFill>
                  <a:srgbClr val="FF0000"/>
                </a:solidFill>
              </a:rPr>
              <a:t>L’espérance (expectation value):</a:t>
            </a:r>
          </a:p>
          <a:p>
            <a:r>
              <a:rPr lang="fr-CH" sz="1800" b="1">
                <a:solidFill>
                  <a:schemeClr val="tx2"/>
                </a:solidFill>
              </a:rPr>
              <a:t>La valeur d’une observable A est donnée</a:t>
            </a:r>
          </a:p>
          <a:p>
            <a:r>
              <a:rPr lang="fr-CH" sz="1800" b="1">
                <a:solidFill>
                  <a:schemeClr val="tx2"/>
                </a:solidFill>
              </a:rPr>
              <a:t> par l’espérance: </a:t>
            </a:r>
          </a:p>
        </p:txBody>
      </p:sp>
      <p:graphicFrame>
        <p:nvGraphicFramePr>
          <p:cNvPr id="15369" name="Object 56"/>
          <p:cNvGraphicFramePr>
            <a:graphicFrameLocks noGrp="1" noChangeAspect="1"/>
          </p:cNvGraphicFramePr>
          <p:nvPr/>
        </p:nvGraphicFramePr>
        <p:xfrm>
          <a:off x="4984750" y="5837238"/>
          <a:ext cx="3124200" cy="838200"/>
        </p:xfrm>
        <a:graphic>
          <a:graphicData uri="http://schemas.openxmlformats.org/presentationml/2006/ole">
            <mc:AlternateContent xmlns:mc="http://schemas.openxmlformats.org/markup-compatibility/2006">
              <mc:Choice xmlns:v="urn:schemas-microsoft-com:vml" Requires="v">
                <p:oleObj spid="_x0000_s15387" name="Equation" r:id="rId18" imgW="533160" imgH="164880" progId="Equation.3">
                  <p:embed/>
                </p:oleObj>
              </mc:Choice>
              <mc:Fallback>
                <p:oleObj name="Equation" r:id="rId18" imgW="533160" imgH="164880" progId="Equation.3">
                  <p:embed/>
                  <p:pic>
                    <p:nvPicPr>
                      <p:cNvPr id="0" name="Object 56"/>
                      <p:cNvPicPr>
                        <a:picLocks noGrp="1"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984750" y="5837238"/>
                        <a:ext cx="3124200" cy="8382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Rectangle 2"/>
          <p:cNvSpPr>
            <a:spLocks noChangeArrowheads="1"/>
          </p:cNvSpPr>
          <p:nvPr>
            <p:ph type="title"/>
          </p:nvPr>
        </p:nvSpPr>
        <p:spPr bwMode="auto">
          <a:xfrm>
            <a:off x="0" y="0"/>
            <a:ext cx="9144000" cy="6858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fr-CH" sz="2800" b="1" smtClean="0">
                <a:latin typeface="Arial" charset="0"/>
              </a:rPr>
              <a:t>L’hamiltonien et l’équation de Schrödinger</a:t>
            </a:r>
            <a:r>
              <a:rPr lang="fr-CH" b="1" smtClean="0">
                <a:latin typeface="Arial" charset="0"/>
              </a:rPr>
              <a:t>      </a:t>
            </a:r>
            <a:endParaRPr lang="fr-CH" sz="4800" smtClean="0">
              <a:latin typeface="Arial" charset="0"/>
            </a:endParaRPr>
          </a:p>
        </p:txBody>
      </p:sp>
      <p:sp>
        <p:nvSpPr>
          <p:cNvPr id="16394" name="Rectangle 5"/>
          <p:cNvSpPr>
            <a:spLocks noChangeArrowheads="1"/>
          </p:cNvSpPr>
          <p:nvPr/>
        </p:nvSpPr>
        <p:spPr bwMode="auto">
          <a:xfrm>
            <a:off x="93663" y="2011363"/>
            <a:ext cx="90662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CH" sz="1800" b="1">
                <a:solidFill>
                  <a:schemeClr val="tx2"/>
                </a:solidFill>
              </a:rPr>
              <a:t>Par exemple: pour la l’espérance de la position &lt;x&gt;:</a:t>
            </a:r>
          </a:p>
        </p:txBody>
      </p:sp>
      <p:graphicFrame>
        <p:nvGraphicFramePr>
          <p:cNvPr id="16386" name="Object 15"/>
          <p:cNvGraphicFramePr>
            <a:graphicFrameLocks noGrp="1" noChangeAspect="1"/>
          </p:cNvGraphicFramePr>
          <p:nvPr/>
        </p:nvGraphicFramePr>
        <p:xfrm>
          <a:off x="2286000" y="2286000"/>
          <a:ext cx="5067300" cy="795338"/>
        </p:xfrm>
        <a:graphic>
          <a:graphicData uri="http://schemas.openxmlformats.org/presentationml/2006/ole">
            <mc:AlternateContent xmlns:mc="http://schemas.openxmlformats.org/markup-compatibility/2006">
              <mc:Choice xmlns:v="urn:schemas-microsoft-com:vml" Requires="v">
                <p:oleObj spid="_x0000_s16400" name="Equation" r:id="rId4" imgW="990360" imgH="152280" progId="Equation.3">
                  <p:embed/>
                </p:oleObj>
              </mc:Choice>
              <mc:Fallback>
                <p:oleObj name="Equation" r:id="rId4" imgW="990360" imgH="152280" progId="Equation.3">
                  <p:embed/>
                  <p:pic>
                    <p:nvPicPr>
                      <p:cNvPr id="0" name="Object 1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2286000"/>
                        <a:ext cx="5067300" cy="79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95" name="Rectangle 18"/>
          <p:cNvSpPr>
            <a:spLocks noChangeArrowheads="1"/>
          </p:cNvSpPr>
          <p:nvPr/>
        </p:nvSpPr>
        <p:spPr bwMode="auto">
          <a:xfrm>
            <a:off x="15875" y="3490913"/>
            <a:ext cx="90408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CH" sz="1800" b="1">
                <a:solidFill>
                  <a:schemeClr val="tx2"/>
                </a:solidFill>
              </a:rPr>
              <a:t>Un opérateur très important est l’opérateur de l’énergie totale du système, le </a:t>
            </a:r>
            <a:r>
              <a:rPr lang="fr-CH" sz="1800" b="1">
                <a:solidFill>
                  <a:srgbClr val="FF0000"/>
                </a:solidFill>
              </a:rPr>
              <a:t>Hamiltonien</a:t>
            </a:r>
            <a:r>
              <a:rPr lang="fr-CH" sz="1800" b="1">
                <a:solidFill>
                  <a:schemeClr val="tx2"/>
                </a:solidFill>
              </a:rPr>
              <a:t> </a:t>
            </a:r>
          </a:p>
        </p:txBody>
      </p:sp>
      <p:graphicFrame>
        <p:nvGraphicFramePr>
          <p:cNvPr id="16387" name="Object 19"/>
          <p:cNvGraphicFramePr>
            <a:graphicFrameLocks noGrp="1" noChangeAspect="1"/>
          </p:cNvGraphicFramePr>
          <p:nvPr/>
        </p:nvGraphicFramePr>
        <p:xfrm>
          <a:off x="1436688" y="3703638"/>
          <a:ext cx="609600" cy="406400"/>
        </p:xfrm>
        <a:graphic>
          <a:graphicData uri="http://schemas.openxmlformats.org/presentationml/2006/ole">
            <mc:AlternateContent xmlns:mc="http://schemas.openxmlformats.org/markup-compatibility/2006">
              <mc:Choice xmlns:v="urn:schemas-microsoft-com:vml" Requires="v">
                <p:oleObj spid="_x0000_s16401" name="Equation" r:id="rId6" imgW="114120" imgH="126720" progId="Equation.3">
                  <p:embed/>
                </p:oleObj>
              </mc:Choice>
              <mc:Fallback>
                <p:oleObj name="Equation" r:id="rId6" imgW="114120" imgH="126720" progId="Equation.3">
                  <p:embed/>
                  <p:pic>
                    <p:nvPicPr>
                      <p:cNvPr id="0" name="Object 19"/>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36688" y="3703638"/>
                        <a:ext cx="6096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8" name="Object 20"/>
          <p:cNvGraphicFramePr>
            <a:graphicFrameLocks noGrp="1" noChangeAspect="1"/>
          </p:cNvGraphicFramePr>
          <p:nvPr/>
        </p:nvGraphicFramePr>
        <p:xfrm>
          <a:off x="2914650" y="4024313"/>
          <a:ext cx="2427288" cy="908050"/>
        </p:xfrm>
        <a:graphic>
          <a:graphicData uri="http://schemas.openxmlformats.org/presentationml/2006/ole">
            <mc:AlternateContent xmlns:mc="http://schemas.openxmlformats.org/markup-compatibility/2006">
              <mc:Choice xmlns:v="urn:schemas-microsoft-com:vml" Requires="v">
                <p:oleObj spid="_x0000_s16402" name="Equation" r:id="rId8" imgW="787320" imgH="215640" progId="Equation.3">
                  <p:embed/>
                </p:oleObj>
              </mc:Choice>
              <mc:Fallback>
                <p:oleObj name="Equation" r:id="rId8" imgW="787320" imgH="215640" progId="Equation.3">
                  <p:embed/>
                  <p:pic>
                    <p:nvPicPr>
                      <p:cNvPr id="0" name="Object 20"/>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4650" y="4024313"/>
                        <a:ext cx="2427288" cy="90805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96" name="Rectangle 21"/>
          <p:cNvSpPr>
            <a:spLocks noChangeArrowheads="1"/>
          </p:cNvSpPr>
          <p:nvPr/>
        </p:nvSpPr>
        <p:spPr bwMode="auto">
          <a:xfrm>
            <a:off x="0" y="2971800"/>
            <a:ext cx="8945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sz="2000" b="1">
                <a:solidFill>
                  <a:srgbClr val="0000FF"/>
                </a:solidFill>
              </a:rPr>
              <a:t>Toutes les observables pour lesquelles </a:t>
            </a:r>
            <a:r>
              <a:rPr lang="fr-CH" sz="2000" b="1">
                <a:solidFill>
                  <a:srgbClr val="0000FF"/>
                </a:solidFill>
                <a:latin typeface="Symbol" pitchFamily="18" charset="2"/>
              </a:rPr>
              <a:t>s</a:t>
            </a:r>
            <a:r>
              <a:rPr lang="fr-CH" sz="2000" b="1">
                <a:solidFill>
                  <a:srgbClr val="0000FF"/>
                </a:solidFill>
              </a:rPr>
              <a:t> = 0 ont une valeur bien définie!</a:t>
            </a:r>
          </a:p>
        </p:txBody>
      </p:sp>
      <p:sp>
        <p:nvSpPr>
          <p:cNvPr id="16397" name="Rectangle 22"/>
          <p:cNvSpPr>
            <a:spLocks noChangeArrowheads="1"/>
          </p:cNvSpPr>
          <p:nvPr/>
        </p:nvSpPr>
        <p:spPr bwMode="auto">
          <a:xfrm>
            <a:off x="141288" y="5030788"/>
            <a:ext cx="8464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sz="1800" b="1">
                <a:solidFill>
                  <a:schemeClr val="tx2"/>
                </a:solidFill>
              </a:rPr>
              <a:t>La fonction d’onde d’un système est donnée par l’équation de Schrödinger: </a:t>
            </a:r>
          </a:p>
        </p:txBody>
      </p:sp>
      <p:sp>
        <p:nvSpPr>
          <p:cNvPr id="16398" name="Rectangle 23"/>
          <p:cNvSpPr>
            <a:spLocks noChangeArrowheads="1"/>
          </p:cNvSpPr>
          <p:nvPr/>
        </p:nvSpPr>
        <p:spPr bwMode="auto">
          <a:xfrm>
            <a:off x="152400" y="762000"/>
            <a:ext cx="8991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CH" sz="1800" b="1">
                <a:solidFill>
                  <a:schemeClr val="tx2"/>
                </a:solidFill>
              </a:rPr>
              <a:t>   A:      n’importe quelle quantité qu’on veut mesurer (</a:t>
            </a:r>
            <a:r>
              <a:rPr lang="fr-CH" sz="1800" b="1">
                <a:solidFill>
                  <a:srgbClr val="0033CC"/>
                </a:solidFill>
              </a:rPr>
              <a:t>observable</a:t>
            </a:r>
            <a:r>
              <a:rPr lang="fr-CH" sz="1800" b="1">
                <a:solidFill>
                  <a:schemeClr val="tx2"/>
                </a:solidFill>
              </a:rPr>
              <a:t>).</a:t>
            </a:r>
          </a:p>
          <a:p>
            <a:r>
              <a:rPr lang="fr-CH" sz="1800" b="1">
                <a:solidFill>
                  <a:schemeClr val="tx2"/>
                </a:solidFill>
              </a:rPr>
              <a:t>&lt;A&gt;:     l’espérance d’A (la valeur la plus probable)</a:t>
            </a:r>
          </a:p>
          <a:p>
            <a:r>
              <a:rPr lang="fr-CH" sz="1800" b="1">
                <a:solidFill>
                  <a:schemeClr val="tx2"/>
                </a:solidFill>
              </a:rPr>
              <a:t>      :      opérateur pour trouver la valeur la plus probable de l’observable A</a:t>
            </a:r>
          </a:p>
          <a:p>
            <a:r>
              <a:rPr lang="fr-CH" sz="1800" b="1">
                <a:solidFill>
                  <a:schemeClr val="tx2"/>
                </a:solidFill>
              </a:rPr>
              <a:t>        :    intégral sur tout l’espace</a:t>
            </a:r>
          </a:p>
        </p:txBody>
      </p:sp>
      <p:graphicFrame>
        <p:nvGraphicFramePr>
          <p:cNvPr id="16389" name="Object 28"/>
          <p:cNvGraphicFramePr>
            <a:graphicFrameLocks noGrp="1" noChangeAspect="1"/>
          </p:cNvGraphicFramePr>
          <p:nvPr>
            <p:ph sz="quarter" idx="3"/>
          </p:nvPr>
        </p:nvGraphicFramePr>
        <p:xfrm>
          <a:off x="244475" y="1316038"/>
          <a:ext cx="381000" cy="361950"/>
        </p:xfrm>
        <a:graphic>
          <a:graphicData uri="http://schemas.openxmlformats.org/presentationml/2006/ole">
            <mc:AlternateContent xmlns:mc="http://schemas.openxmlformats.org/markup-compatibility/2006">
              <mc:Choice xmlns:v="urn:schemas-microsoft-com:vml" Requires="v">
                <p:oleObj spid="_x0000_s16403" name="Equation" r:id="rId10" imgW="253800" imgH="241200" progId="Equation.3">
                  <p:embed/>
                </p:oleObj>
              </mc:Choice>
              <mc:Fallback>
                <p:oleObj name="Equation" r:id="rId10" imgW="253800" imgH="241200" progId="Equation.3">
                  <p:embed/>
                  <p:pic>
                    <p:nvPicPr>
                      <p:cNvPr id="0" name="Object 28"/>
                      <p:cNvPicPr>
                        <a:picLocks noGrp="1"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4475" y="1316038"/>
                        <a:ext cx="3810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outerShdw>
                            </a:effectLst>
                          </a14:hiddenEffects>
                        </a:ext>
                      </a:extLst>
                    </p:spPr>
                  </p:pic>
                </p:oleObj>
              </mc:Fallback>
            </mc:AlternateContent>
          </a:graphicData>
        </a:graphic>
      </p:graphicFrame>
      <p:graphicFrame>
        <p:nvGraphicFramePr>
          <p:cNvPr id="16390" name="Object 32"/>
          <p:cNvGraphicFramePr>
            <a:graphicFrameLocks noGrp="1" noChangeAspect="1"/>
          </p:cNvGraphicFramePr>
          <p:nvPr/>
        </p:nvGraphicFramePr>
        <p:xfrm>
          <a:off x="76200" y="1574800"/>
          <a:ext cx="685800" cy="457200"/>
        </p:xfrm>
        <a:graphic>
          <a:graphicData uri="http://schemas.openxmlformats.org/presentationml/2006/ole">
            <mc:AlternateContent xmlns:mc="http://schemas.openxmlformats.org/markup-compatibility/2006">
              <mc:Choice xmlns:v="urn:schemas-microsoft-com:vml" Requires="v">
                <p:oleObj spid="_x0000_s16404" name="Equation" r:id="rId12" imgW="190440" imgH="152280" progId="Equation.3">
                  <p:embed/>
                </p:oleObj>
              </mc:Choice>
              <mc:Fallback>
                <p:oleObj name="Equation" r:id="rId12" imgW="190440" imgH="152280" progId="Equation.3">
                  <p:embed/>
                  <p:pic>
                    <p:nvPicPr>
                      <p:cNvPr id="0" name="Object 32"/>
                      <p:cNvPicPr>
                        <a:picLocks noGrp="1"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200" y="15748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1" name="Object 34"/>
          <p:cNvGraphicFramePr>
            <a:graphicFrameLocks noGrp="1" noChangeAspect="1"/>
          </p:cNvGraphicFramePr>
          <p:nvPr/>
        </p:nvGraphicFramePr>
        <p:xfrm>
          <a:off x="381000" y="5486400"/>
          <a:ext cx="1814513" cy="958850"/>
        </p:xfrm>
        <a:graphic>
          <a:graphicData uri="http://schemas.openxmlformats.org/presentationml/2006/ole">
            <mc:AlternateContent xmlns:mc="http://schemas.openxmlformats.org/markup-compatibility/2006">
              <mc:Choice xmlns:v="urn:schemas-microsoft-com:vml" Requires="v">
                <p:oleObj spid="_x0000_s16405" name="Equation" r:id="rId14" imgW="317160" imgH="152280" progId="Equation.3">
                  <p:embed/>
                </p:oleObj>
              </mc:Choice>
              <mc:Fallback>
                <p:oleObj name="Equation" r:id="rId14" imgW="317160" imgH="152280" progId="Equation.3">
                  <p:embed/>
                  <p:pic>
                    <p:nvPicPr>
                      <p:cNvPr id="0" name="Object 34"/>
                      <p:cNvPicPr>
                        <a:picLocks noGrp="1"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1000" y="5486400"/>
                        <a:ext cx="1814513" cy="95885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99" name="Rectangle 36"/>
          <p:cNvSpPr>
            <a:spLocks noChangeArrowheads="1"/>
          </p:cNvSpPr>
          <p:nvPr/>
        </p:nvSpPr>
        <p:spPr bwMode="auto">
          <a:xfrm>
            <a:off x="2598738" y="5427663"/>
            <a:ext cx="589438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sz="1800" b="1">
                <a:solidFill>
                  <a:schemeClr val="tx2"/>
                </a:solidFill>
              </a:rPr>
              <a:t>l’équation de Schrödinger indépendant du temps</a:t>
            </a:r>
          </a:p>
          <a:p>
            <a:r>
              <a:rPr lang="fr-CH" sz="1800" b="1">
                <a:solidFill>
                  <a:schemeClr val="tx2"/>
                </a:solidFill>
              </a:rPr>
              <a:t>E: l’espérance du l’énergie totale du système</a:t>
            </a:r>
          </a:p>
          <a:p>
            <a:r>
              <a:rPr lang="fr-CH" sz="1800" b="1">
                <a:solidFill>
                  <a:schemeClr val="tx2"/>
                </a:solidFill>
              </a:rPr>
              <a:t>(équation propre, si </a:t>
            </a:r>
            <a:r>
              <a:rPr lang="el-GR" sz="1800" b="1">
                <a:solidFill>
                  <a:schemeClr val="tx2"/>
                </a:solidFill>
                <a:cs typeface="Arial" charset="0"/>
              </a:rPr>
              <a:t>Ψ</a:t>
            </a:r>
            <a:r>
              <a:rPr lang="fr-CH" sz="1800" b="1">
                <a:solidFill>
                  <a:schemeClr val="tx2"/>
                </a:solidFill>
                <a:cs typeface="Arial" charset="0"/>
              </a:rPr>
              <a:t> est une fonction propre de      </a:t>
            </a:r>
          </a:p>
          <a:p>
            <a:r>
              <a:rPr lang="fr-CH" sz="1800" b="1">
                <a:solidFill>
                  <a:schemeClr val="tx2"/>
                </a:solidFill>
                <a:latin typeface="Symbol" pitchFamily="18" charset="2"/>
                <a:cs typeface="Arial" charset="0"/>
              </a:rPr>
              <a:t>s</a:t>
            </a:r>
            <a:r>
              <a:rPr lang="fr-CH" sz="1800" b="1">
                <a:solidFill>
                  <a:schemeClr val="tx2"/>
                </a:solidFill>
                <a:cs typeface="Arial" charset="0"/>
              </a:rPr>
              <a:t>(E) = 0 est l’énergie a une valeur bien définie. </a:t>
            </a:r>
            <a:endParaRPr lang="el-GR" sz="1800" b="1">
              <a:solidFill>
                <a:schemeClr val="tx2"/>
              </a:solidFill>
              <a:cs typeface="Arial" charset="0"/>
            </a:endParaRPr>
          </a:p>
        </p:txBody>
      </p:sp>
      <p:graphicFrame>
        <p:nvGraphicFramePr>
          <p:cNvPr id="16392" name="Object 39"/>
          <p:cNvGraphicFramePr>
            <a:graphicFrameLocks noGrp="1" noChangeAspect="1"/>
          </p:cNvGraphicFramePr>
          <p:nvPr/>
        </p:nvGraphicFramePr>
        <p:xfrm>
          <a:off x="8077200" y="5867400"/>
          <a:ext cx="685800" cy="457200"/>
        </p:xfrm>
        <a:graphic>
          <a:graphicData uri="http://schemas.openxmlformats.org/presentationml/2006/ole">
            <mc:AlternateContent xmlns:mc="http://schemas.openxmlformats.org/markup-compatibility/2006">
              <mc:Choice xmlns:v="urn:schemas-microsoft-com:vml" Requires="v">
                <p:oleObj spid="_x0000_s16406" name="Equation" r:id="rId16" imgW="114120" imgH="126720" progId="Equation.3">
                  <p:embed/>
                </p:oleObj>
              </mc:Choice>
              <mc:Fallback>
                <p:oleObj name="Equation" r:id="rId16" imgW="114120" imgH="126720" progId="Equation.3">
                  <p:embed/>
                  <p:pic>
                    <p:nvPicPr>
                      <p:cNvPr id="0" name="Object 39"/>
                      <p:cNvPicPr>
                        <a:picLocks noGrp="1"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077200" y="58674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ChangeArrowheads="1"/>
          </p:cNvSpPr>
          <p:nvPr>
            <p:ph type="title"/>
          </p:nvPr>
        </p:nvSpPr>
        <p:spPr bwMode="auto">
          <a:xfrm>
            <a:off x="0" y="0"/>
            <a:ext cx="9144000" cy="6858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tabLst>
                <a:tab pos="4860925" algn="l"/>
              </a:tabLst>
            </a:pPr>
            <a:r>
              <a:rPr lang="fr-CH" sz="3200" b="1" smtClean="0">
                <a:latin typeface="Arial" charset="0"/>
              </a:rPr>
              <a:t>La déviation standard de &lt;r&gt;</a:t>
            </a:r>
            <a:r>
              <a:rPr lang="fr-CH" sz="4000" b="1" smtClean="0">
                <a:solidFill>
                  <a:srgbClr val="003366"/>
                </a:solidFill>
                <a:latin typeface="Arial" charset="0"/>
              </a:rPr>
              <a:t>      </a:t>
            </a:r>
            <a:endParaRPr lang="fr-CH" smtClean="0">
              <a:latin typeface="Arial" charset="0"/>
            </a:endParaRPr>
          </a:p>
        </p:txBody>
      </p:sp>
      <p:sp>
        <p:nvSpPr>
          <p:cNvPr id="17412" name="Rectangle 4"/>
          <p:cNvSpPr>
            <a:spLocks noChangeArrowheads="1"/>
          </p:cNvSpPr>
          <p:nvPr/>
        </p:nvSpPr>
        <p:spPr bwMode="auto">
          <a:xfrm>
            <a:off x="0" y="762000"/>
            <a:ext cx="914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CH" sz="2000" b="1">
                <a:solidFill>
                  <a:schemeClr val="tx2"/>
                </a:solidFill>
              </a:rPr>
              <a:t>Avec quelle précision est-ce que je peux déterminer la position d’une particule? Quelle est la déviation standard de l’espérance &lt;r&gt;?</a:t>
            </a:r>
          </a:p>
          <a:p>
            <a:r>
              <a:rPr lang="fr-CH" sz="2000" b="1">
                <a:solidFill>
                  <a:schemeClr val="tx2"/>
                </a:solidFill>
                <a:cs typeface="Arial" charset="0"/>
              </a:rPr>
              <a:t>→ ça dépend de la largeur de la distribution de probabilité </a:t>
            </a:r>
          </a:p>
        </p:txBody>
      </p:sp>
      <p:pic>
        <p:nvPicPr>
          <p:cNvPr id="17413" name="Picture 5"/>
          <p:cNvPicPr>
            <a:picLocks noChangeAspect="1" noChangeArrowheads="1"/>
          </p:cNvPicPr>
          <p:nvPr/>
        </p:nvPicPr>
        <p:blipFill>
          <a:blip r:embed="rId4">
            <a:extLst>
              <a:ext uri="{28A0092B-C50C-407E-A947-70E740481C1C}">
                <a14:useLocalDpi xmlns:a14="http://schemas.microsoft.com/office/drawing/2010/main" val="0"/>
              </a:ext>
            </a:extLst>
          </a:blip>
          <a:srcRect l="83530" t="22858" r="10588" b="23143"/>
          <a:stretch>
            <a:fillRect/>
          </a:stretch>
        </p:blipFill>
        <p:spPr bwMode="auto">
          <a:xfrm>
            <a:off x="1295400" y="3200400"/>
            <a:ext cx="60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Rectangle 6"/>
          <p:cNvSpPr>
            <a:spLocks noChangeArrowheads="1"/>
          </p:cNvSpPr>
          <p:nvPr/>
        </p:nvSpPr>
        <p:spPr bwMode="auto">
          <a:xfrm>
            <a:off x="685800" y="2127250"/>
            <a:ext cx="6969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b="1">
                <a:solidFill>
                  <a:srgbClr val="0000FF"/>
                </a:solidFill>
              </a:rPr>
              <a:t>Distribution 1                                  Distribution 2</a:t>
            </a:r>
          </a:p>
        </p:txBody>
      </p:sp>
      <p:pic>
        <p:nvPicPr>
          <p:cNvPr id="17415" name="Picture 7"/>
          <p:cNvPicPr>
            <a:picLocks noChangeAspect="1" noChangeArrowheads="1"/>
          </p:cNvPicPr>
          <p:nvPr/>
        </p:nvPicPr>
        <p:blipFill>
          <a:blip r:embed="rId4">
            <a:extLst>
              <a:ext uri="{28A0092B-C50C-407E-A947-70E740481C1C}">
                <a14:useLocalDpi xmlns:a14="http://schemas.microsoft.com/office/drawing/2010/main" val="0"/>
              </a:ext>
            </a:extLst>
          </a:blip>
          <a:srcRect l="83530" t="22858" r="10588" b="23143"/>
          <a:stretch>
            <a:fillRect/>
          </a:stretch>
        </p:blipFill>
        <p:spPr bwMode="auto">
          <a:xfrm>
            <a:off x="5943600" y="2590800"/>
            <a:ext cx="217328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2920" name="Line 8"/>
          <p:cNvSpPr>
            <a:spLocks noChangeShapeType="1"/>
          </p:cNvSpPr>
          <p:nvPr/>
        </p:nvSpPr>
        <p:spPr bwMode="auto">
          <a:xfrm>
            <a:off x="547688" y="3597275"/>
            <a:ext cx="8001000" cy="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grpSp>
        <p:nvGrpSpPr>
          <p:cNvPr id="17417" name="Group 10"/>
          <p:cNvGrpSpPr>
            <a:grpSpLocks/>
          </p:cNvGrpSpPr>
          <p:nvPr/>
        </p:nvGrpSpPr>
        <p:grpSpPr bwMode="auto">
          <a:xfrm>
            <a:off x="914400" y="4373563"/>
            <a:ext cx="1500188" cy="2482850"/>
            <a:chOff x="498" y="2755"/>
            <a:chExt cx="1061" cy="1564"/>
          </a:xfrm>
        </p:grpSpPr>
        <p:pic>
          <p:nvPicPr>
            <p:cNvPr id="17438" name="Picture 11" descr="nimg1493"/>
            <p:cNvPicPr>
              <a:picLocks noChangeAspect="1" noChangeArrowheads="1"/>
            </p:cNvPicPr>
            <p:nvPr/>
          </p:nvPicPr>
          <p:blipFill>
            <a:blip r:embed="rId5">
              <a:extLst>
                <a:ext uri="{28A0092B-C50C-407E-A947-70E740481C1C}">
                  <a14:useLocalDpi xmlns:a14="http://schemas.microsoft.com/office/drawing/2010/main" val="0"/>
                </a:ext>
              </a:extLst>
            </a:blip>
            <a:srcRect r="58749"/>
            <a:stretch>
              <a:fillRect/>
            </a:stretch>
          </p:blipFill>
          <p:spPr bwMode="auto">
            <a:xfrm>
              <a:off x="498" y="2755"/>
              <a:ext cx="960" cy="14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7439" name="Rectangle 12"/>
            <p:cNvSpPr>
              <a:spLocks noChangeArrowheads="1"/>
            </p:cNvSpPr>
            <p:nvPr/>
          </p:nvSpPr>
          <p:spPr bwMode="auto">
            <a:xfrm>
              <a:off x="1344" y="4031"/>
              <a:ext cx="21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b="1"/>
                <a:t>r</a:t>
              </a:r>
            </a:p>
          </p:txBody>
        </p:sp>
      </p:grpSp>
      <p:grpSp>
        <p:nvGrpSpPr>
          <p:cNvPr id="17418" name="Group 13"/>
          <p:cNvGrpSpPr>
            <a:grpSpLocks/>
          </p:cNvGrpSpPr>
          <p:nvPr/>
        </p:nvGrpSpPr>
        <p:grpSpPr bwMode="auto">
          <a:xfrm>
            <a:off x="4999038" y="4419600"/>
            <a:ext cx="4038600" cy="2482850"/>
            <a:chOff x="498" y="2755"/>
            <a:chExt cx="960" cy="1564"/>
          </a:xfrm>
        </p:grpSpPr>
        <p:pic>
          <p:nvPicPr>
            <p:cNvPr id="17436" name="Picture 14" descr="nimg1493"/>
            <p:cNvPicPr>
              <a:picLocks noChangeAspect="1" noChangeArrowheads="1"/>
            </p:cNvPicPr>
            <p:nvPr/>
          </p:nvPicPr>
          <p:blipFill>
            <a:blip r:embed="rId5">
              <a:extLst>
                <a:ext uri="{28A0092B-C50C-407E-A947-70E740481C1C}">
                  <a14:useLocalDpi xmlns:a14="http://schemas.microsoft.com/office/drawing/2010/main" val="0"/>
                </a:ext>
              </a:extLst>
            </a:blip>
            <a:srcRect r="58749"/>
            <a:stretch>
              <a:fillRect/>
            </a:stretch>
          </p:blipFill>
          <p:spPr bwMode="auto">
            <a:xfrm>
              <a:off x="498" y="2755"/>
              <a:ext cx="960" cy="14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7437" name="Rectangle 15"/>
            <p:cNvSpPr>
              <a:spLocks noChangeArrowheads="1"/>
            </p:cNvSpPr>
            <p:nvPr/>
          </p:nvSpPr>
          <p:spPr bwMode="auto">
            <a:xfrm>
              <a:off x="1344" y="4031"/>
              <a:ext cx="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b="1"/>
                <a:t>r</a:t>
              </a:r>
            </a:p>
          </p:txBody>
        </p:sp>
      </p:grpSp>
      <p:sp>
        <p:nvSpPr>
          <p:cNvPr id="17419" name="Line 16"/>
          <p:cNvSpPr>
            <a:spLocks noChangeShapeType="1"/>
          </p:cNvSpPr>
          <p:nvPr/>
        </p:nvSpPr>
        <p:spPr bwMode="auto">
          <a:xfrm>
            <a:off x="1447800" y="5562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420" name="Line 17"/>
          <p:cNvSpPr>
            <a:spLocks noChangeShapeType="1"/>
          </p:cNvSpPr>
          <p:nvPr/>
        </p:nvSpPr>
        <p:spPr bwMode="auto">
          <a:xfrm>
            <a:off x="6661150" y="5622925"/>
            <a:ext cx="8524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421" name="Rectangle 18"/>
          <p:cNvSpPr>
            <a:spLocks noChangeArrowheads="1"/>
          </p:cNvSpPr>
          <p:nvPr/>
        </p:nvSpPr>
        <p:spPr bwMode="auto">
          <a:xfrm>
            <a:off x="1263650" y="6461125"/>
            <a:ext cx="658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b="1"/>
              <a:t>&lt;r&gt;</a:t>
            </a:r>
          </a:p>
        </p:txBody>
      </p:sp>
      <p:sp>
        <p:nvSpPr>
          <p:cNvPr id="17422" name="Rectangle 19"/>
          <p:cNvSpPr>
            <a:spLocks noChangeArrowheads="1"/>
          </p:cNvSpPr>
          <p:nvPr/>
        </p:nvSpPr>
        <p:spPr bwMode="auto">
          <a:xfrm>
            <a:off x="6751638" y="6475413"/>
            <a:ext cx="658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b="1"/>
              <a:t>&lt;r&gt;</a:t>
            </a:r>
          </a:p>
        </p:txBody>
      </p:sp>
      <p:cxnSp>
        <p:nvCxnSpPr>
          <p:cNvPr id="17423" name="AutoShape 20"/>
          <p:cNvCxnSpPr>
            <a:cxnSpLocks noChangeShapeType="1"/>
          </p:cNvCxnSpPr>
          <p:nvPr/>
        </p:nvCxnSpPr>
        <p:spPr bwMode="auto">
          <a:xfrm rot="5400000" flipH="1" flipV="1">
            <a:off x="1600200" y="4800600"/>
            <a:ext cx="838200" cy="685800"/>
          </a:xfrm>
          <a:prstGeom prst="curvedConnector3">
            <a:avLst>
              <a:gd name="adj1" fmla="val 10568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7424" name="AutoShape 21"/>
          <p:cNvCxnSpPr>
            <a:cxnSpLocks noChangeShapeType="1"/>
          </p:cNvCxnSpPr>
          <p:nvPr/>
        </p:nvCxnSpPr>
        <p:spPr bwMode="auto">
          <a:xfrm rot="5400000" flipH="1" flipV="1">
            <a:off x="7162800" y="4876800"/>
            <a:ext cx="838200" cy="685800"/>
          </a:xfrm>
          <a:prstGeom prst="curvedConnector3">
            <a:avLst>
              <a:gd name="adj1" fmla="val 10568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7425" name="Rectangle 22"/>
          <p:cNvSpPr>
            <a:spLocks noChangeArrowheads="1"/>
          </p:cNvSpPr>
          <p:nvPr/>
        </p:nvSpPr>
        <p:spPr bwMode="auto">
          <a:xfrm>
            <a:off x="3124200" y="5486400"/>
            <a:ext cx="1300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b="1"/>
              <a:t>&lt;r&gt; </a:t>
            </a:r>
            <a:r>
              <a:rPr lang="fr-CH" b="1">
                <a:cs typeface="Times New Roman" pitchFamily="18" charset="0"/>
              </a:rPr>
              <a:t>± </a:t>
            </a:r>
            <a:r>
              <a:rPr lang="fr-CH" b="1">
                <a:latin typeface="Symbol" pitchFamily="18" charset="2"/>
                <a:cs typeface="Times New Roman" pitchFamily="18" charset="0"/>
              </a:rPr>
              <a:t>D</a:t>
            </a:r>
            <a:r>
              <a:rPr lang="fr-CH" b="1">
                <a:cs typeface="Times New Roman" pitchFamily="18" charset="0"/>
              </a:rPr>
              <a:t>r</a:t>
            </a:r>
          </a:p>
        </p:txBody>
      </p:sp>
      <p:sp>
        <p:nvSpPr>
          <p:cNvPr id="17426" name="Rectangle 23"/>
          <p:cNvSpPr>
            <a:spLocks noChangeArrowheads="1"/>
          </p:cNvSpPr>
          <p:nvPr/>
        </p:nvSpPr>
        <p:spPr bwMode="auto">
          <a:xfrm>
            <a:off x="2362200" y="4489450"/>
            <a:ext cx="66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b="1"/>
              <a:t>2</a:t>
            </a:r>
            <a:r>
              <a:rPr lang="fr-CH" b="1">
                <a:latin typeface="Symbol" pitchFamily="18" charset="2"/>
              </a:rPr>
              <a:t>D</a:t>
            </a:r>
            <a:r>
              <a:rPr lang="fr-CH" b="1"/>
              <a:t>r</a:t>
            </a:r>
          </a:p>
        </p:txBody>
      </p:sp>
      <p:sp>
        <p:nvSpPr>
          <p:cNvPr id="17427" name="Rectangle 24"/>
          <p:cNvSpPr>
            <a:spLocks noChangeArrowheads="1"/>
          </p:cNvSpPr>
          <p:nvPr/>
        </p:nvSpPr>
        <p:spPr bwMode="auto">
          <a:xfrm>
            <a:off x="7924800" y="4565650"/>
            <a:ext cx="66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b="1"/>
              <a:t>2</a:t>
            </a:r>
            <a:r>
              <a:rPr lang="fr-CH" b="1">
                <a:latin typeface="Symbol" pitchFamily="18" charset="2"/>
              </a:rPr>
              <a:t>D</a:t>
            </a:r>
            <a:r>
              <a:rPr lang="fr-CH" b="1"/>
              <a:t>r</a:t>
            </a:r>
          </a:p>
        </p:txBody>
      </p:sp>
      <p:sp>
        <p:nvSpPr>
          <p:cNvPr id="17428" name="Line 25"/>
          <p:cNvSpPr>
            <a:spLocks noChangeShapeType="1"/>
          </p:cNvSpPr>
          <p:nvPr/>
        </p:nvSpPr>
        <p:spPr bwMode="auto">
          <a:xfrm>
            <a:off x="838200" y="6553200"/>
            <a:ext cx="1660525"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7429" name="Line 26"/>
          <p:cNvSpPr>
            <a:spLocks noChangeShapeType="1"/>
          </p:cNvSpPr>
          <p:nvPr/>
        </p:nvSpPr>
        <p:spPr bwMode="auto">
          <a:xfrm>
            <a:off x="5151438" y="6583363"/>
            <a:ext cx="38862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7430" name="Line 27"/>
          <p:cNvSpPr>
            <a:spLocks noChangeShapeType="1"/>
          </p:cNvSpPr>
          <p:nvPr/>
        </p:nvSpPr>
        <p:spPr bwMode="auto">
          <a:xfrm>
            <a:off x="1600200" y="4648200"/>
            <a:ext cx="0" cy="19050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fr-FR"/>
          </a:p>
        </p:txBody>
      </p:sp>
      <p:sp>
        <p:nvSpPr>
          <p:cNvPr id="17431" name="Line 28"/>
          <p:cNvSpPr>
            <a:spLocks noChangeShapeType="1"/>
          </p:cNvSpPr>
          <p:nvPr/>
        </p:nvSpPr>
        <p:spPr bwMode="auto">
          <a:xfrm>
            <a:off x="7040563" y="4724400"/>
            <a:ext cx="0" cy="19050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fr-FR"/>
          </a:p>
        </p:txBody>
      </p:sp>
      <p:sp>
        <p:nvSpPr>
          <p:cNvPr id="17432" name="Rectangle 29"/>
          <p:cNvSpPr>
            <a:spLocks noChangeArrowheads="1"/>
          </p:cNvSpPr>
          <p:nvPr/>
        </p:nvSpPr>
        <p:spPr bwMode="auto">
          <a:xfrm>
            <a:off x="1447800" y="4343400"/>
            <a:ext cx="3048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bg-BG"/>
          </a:p>
        </p:txBody>
      </p:sp>
      <p:sp>
        <p:nvSpPr>
          <p:cNvPr id="17433" name="Rectangle 30"/>
          <p:cNvSpPr>
            <a:spLocks noChangeArrowheads="1"/>
          </p:cNvSpPr>
          <p:nvPr/>
        </p:nvSpPr>
        <p:spPr bwMode="auto">
          <a:xfrm>
            <a:off x="6781800" y="4419600"/>
            <a:ext cx="5334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bg-BG"/>
          </a:p>
        </p:txBody>
      </p:sp>
      <p:sp>
        <p:nvSpPr>
          <p:cNvPr id="17434" name="Line 31"/>
          <p:cNvSpPr>
            <a:spLocks noChangeShapeType="1"/>
          </p:cNvSpPr>
          <p:nvPr/>
        </p:nvSpPr>
        <p:spPr bwMode="auto">
          <a:xfrm>
            <a:off x="1598613" y="2865438"/>
            <a:ext cx="0" cy="17526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r-FR"/>
          </a:p>
        </p:txBody>
      </p:sp>
      <p:sp>
        <p:nvSpPr>
          <p:cNvPr id="17435" name="Line 32"/>
          <p:cNvSpPr>
            <a:spLocks noChangeShapeType="1"/>
          </p:cNvSpPr>
          <p:nvPr/>
        </p:nvSpPr>
        <p:spPr bwMode="auto">
          <a:xfrm>
            <a:off x="7010400" y="2971800"/>
            <a:ext cx="0" cy="17526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r-FR"/>
          </a:p>
        </p:txBody>
      </p:sp>
      <p:graphicFrame>
        <p:nvGraphicFramePr>
          <p:cNvPr id="17410" name="Object 33"/>
          <p:cNvGraphicFramePr>
            <a:graphicFrameLocks noGrp="1" noChangeAspect="1"/>
          </p:cNvGraphicFramePr>
          <p:nvPr/>
        </p:nvGraphicFramePr>
        <p:xfrm>
          <a:off x="3124200" y="3413125"/>
          <a:ext cx="2362200" cy="1371600"/>
        </p:xfrm>
        <a:graphic>
          <a:graphicData uri="http://schemas.openxmlformats.org/presentationml/2006/ole">
            <mc:AlternateContent xmlns:mc="http://schemas.openxmlformats.org/markup-compatibility/2006">
              <mc:Choice xmlns:v="urn:schemas-microsoft-com:vml" Requires="v">
                <p:oleObj spid="_x0000_s17440" name="Equation" r:id="rId6" imgW="787320" imgH="419040" progId="Equation.3">
                  <p:embed/>
                </p:oleObj>
              </mc:Choice>
              <mc:Fallback>
                <p:oleObj name="Equation" r:id="rId6" imgW="787320" imgH="419040" progId="Equation.3">
                  <p:embed/>
                  <p:pic>
                    <p:nvPicPr>
                      <p:cNvPr id="0" name="Object 33"/>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3413125"/>
                        <a:ext cx="2362200" cy="1371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29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92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ph type="title"/>
          </p:nvPr>
        </p:nvSpPr>
        <p:spPr bwMode="auto">
          <a:xfrm>
            <a:off x="0" y="0"/>
            <a:ext cx="9144000" cy="9144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lnSpc>
                <a:spcPct val="85000"/>
              </a:lnSpc>
            </a:pPr>
            <a:r>
              <a:rPr lang="fr-CH" sz="2400" b="1" smtClean="0">
                <a:latin typeface="Arial" charset="0"/>
              </a:rPr>
              <a:t>Distribution de probabilité de la position</a:t>
            </a:r>
            <a:br>
              <a:rPr lang="fr-CH" sz="2400" b="1" smtClean="0">
                <a:latin typeface="Arial" charset="0"/>
              </a:rPr>
            </a:br>
            <a:r>
              <a:rPr lang="fr-CH" sz="2400" b="1" smtClean="0">
                <a:latin typeface="Arial" charset="0"/>
              </a:rPr>
              <a:t> et de la quantité de mouvement</a:t>
            </a:r>
            <a:r>
              <a:rPr lang="fr-CH" sz="4000" b="1" smtClean="0">
                <a:latin typeface="Comic Sans MS" pitchFamily="66" charset="0"/>
              </a:rPr>
              <a:t>       </a:t>
            </a:r>
            <a:endParaRPr lang="fr-CH" smtClean="0">
              <a:latin typeface="Comic Sans MS" pitchFamily="66" charset="0"/>
            </a:endParaRPr>
          </a:p>
        </p:txBody>
      </p:sp>
      <p:sp>
        <p:nvSpPr>
          <p:cNvPr id="18436" name="Rectangle 4"/>
          <p:cNvSpPr>
            <a:spLocks noChangeArrowheads="1"/>
          </p:cNvSpPr>
          <p:nvPr/>
        </p:nvSpPr>
        <p:spPr bwMode="auto">
          <a:xfrm>
            <a:off x="15875" y="1035050"/>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CH" sz="2000" b="1">
                <a:solidFill>
                  <a:srgbClr val="CC00FF"/>
                </a:solidFill>
              </a:rPr>
              <a:t> </a:t>
            </a:r>
            <a:r>
              <a:rPr lang="fr-CH" sz="2000" b="1">
                <a:solidFill>
                  <a:srgbClr val="0000FF"/>
                </a:solidFill>
              </a:rPr>
              <a:t>Exemple: </a:t>
            </a:r>
            <a:r>
              <a:rPr lang="fr-CH" sz="2000" b="1">
                <a:solidFill>
                  <a:srgbClr val="0000FF"/>
                </a:solidFill>
                <a:sym typeface="Symbol" pitchFamily="18" charset="2"/>
              </a:rPr>
              <a:t></a:t>
            </a:r>
            <a:r>
              <a:rPr lang="fr-CH" sz="2000" b="1" baseline="30000">
                <a:solidFill>
                  <a:srgbClr val="0000FF"/>
                </a:solidFill>
                <a:sym typeface="Symbol" pitchFamily="18" charset="2"/>
              </a:rPr>
              <a:t>2</a:t>
            </a:r>
            <a:r>
              <a:rPr lang="fr-CH" sz="2000" b="1">
                <a:solidFill>
                  <a:srgbClr val="0000FF"/>
                </a:solidFill>
                <a:sym typeface="Symbol" pitchFamily="18" charset="2"/>
              </a:rPr>
              <a:t> est une distribution </a:t>
            </a:r>
            <a:r>
              <a:rPr lang="fr-CH" sz="1800" b="1">
                <a:solidFill>
                  <a:srgbClr val="0000FF"/>
                </a:solidFill>
                <a:sym typeface="Symbol" pitchFamily="18" charset="2"/>
              </a:rPr>
              <a:t>normale</a:t>
            </a:r>
            <a:r>
              <a:rPr lang="fr-CH" sz="2000" b="1">
                <a:solidFill>
                  <a:srgbClr val="0000FF"/>
                </a:solidFill>
                <a:sym typeface="Symbol" pitchFamily="18" charset="2"/>
              </a:rPr>
              <a:t> (en forme de Gaussienne)</a:t>
            </a:r>
            <a:r>
              <a:rPr lang="fr-CH" sz="2000" b="1">
                <a:solidFill>
                  <a:srgbClr val="0000FF"/>
                </a:solidFill>
              </a:rPr>
              <a:t>:</a:t>
            </a:r>
            <a:endParaRPr lang="fr-CH" sz="1800" b="1">
              <a:solidFill>
                <a:srgbClr val="0000FF"/>
              </a:solidFill>
            </a:endParaRPr>
          </a:p>
        </p:txBody>
      </p:sp>
      <p:graphicFrame>
        <p:nvGraphicFramePr>
          <p:cNvPr id="18434" name="Object 5"/>
          <p:cNvGraphicFramePr>
            <a:graphicFrameLocks noGrp="1" noChangeAspect="1"/>
          </p:cNvGraphicFramePr>
          <p:nvPr/>
        </p:nvGraphicFramePr>
        <p:xfrm>
          <a:off x="2590800" y="1524000"/>
          <a:ext cx="3962400" cy="1181100"/>
        </p:xfrm>
        <a:graphic>
          <a:graphicData uri="http://schemas.openxmlformats.org/presentationml/2006/ole">
            <mc:AlternateContent xmlns:mc="http://schemas.openxmlformats.org/markup-compatibility/2006">
              <mc:Choice xmlns:v="urn:schemas-microsoft-com:vml" Requires="v">
                <p:oleObj spid="_x0000_s18457" name="Equation" r:id="rId4" imgW="1054080" imgH="291960" progId="Equation.3">
                  <p:embed/>
                </p:oleObj>
              </mc:Choice>
              <mc:Fallback>
                <p:oleObj name="Equation" r:id="rId4" imgW="1054080" imgH="291960" progId="Equation.3">
                  <p:embed/>
                  <p:pic>
                    <p:nvPicPr>
                      <p:cNvPr id="0" name="Object 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1524000"/>
                        <a:ext cx="3962400" cy="11811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6"/>
          <p:cNvGrpSpPr>
            <a:grpSpLocks/>
          </p:cNvGrpSpPr>
          <p:nvPr/>
        </p:nvGrpSpPr>
        <p:grpSpPr bwMode="auto">
          <a:xfrm>
            <a:off x="5038725" y="2895600"/>
            <a:ext cx="3630613" cy="3646488"/>
            <a:chOff x="3069" y="1728"/>
            <a:chExt cx="2287" cy="2297"/>
          </a:xfrm>
        </p:grpSpPr>
        <p:grpSp>
          <p:nvGrpSpPr>
            <p:cNvPr id="18448" name="Group 7"/>
            <p:cNvGrpSpPr>
              <a:grpSpLocks/>
            </p:cNvGrpSpPr>
            <p:nvPr/>
          </p:nvGrpSpPr>
          <p:grpSpPr bwMode="auto">
            <a:xfrm>
              <a:off x="3216" y="2064"/>
              <a:ext cx="2097" cy="1412"/>
              <a:chOff x="3216" y="2064"/>
              <a:chExt cx="2097" cy="1412"/>
            </a:xfrm>
          </p:grpSpPr>
          <p:sp>
            <p:nvSpPr>
              <p:cNvPr id="18451" name="Rectangle 8"/>
              <p:cNvSpPr>
                <a:spLocks noChangeArrowheads="1"/>
              </p:cNvSpPr>
              <p:nvPr/>
            </p:nvSpPr>
            <p:spPr bwMode="auto">
              <a:xfrm>
                <a:off x="3216" y="2880"/>
                <a:ext cx="211"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CommonBullets" pitchFamily="34" charset="2"/>
                  <a:buChar char="6"/>
                </a:pPr>
                <a:endParaRPr lang="fr-CH" sz="2800" b="1">
                  <a:solidFill>
                    <a:srgbClr val="CC00FF"/>
                  </a:solidFill>
                  <a:latin typeface="Lucida Handwriting" pitchFamily="66" charset="0"/>
                </a:endParaRPr>
              </a:p>
              <a:p>
                <a:pPr>
                  <a:buFont typeface="CommonBullets" pitchFamily="34" charset="2"/>
                  <a:buChar char="6"/>
                </a:pPr>
                <a:endParaRPr lang="fr-CH" sz="2800" b="1">
                  <a:solidFill>
                    <a:srgbClr val="CC00FF"/>
                  </a:solidFill>
                  <a:latin typeface="Lucida Handwriting" pitchFamily="66" charset="0"/>
                </a:endParaRPr>
              </a:p>
            </p:txBody>
          </p:sp>
          <p:pic>
            <p:nvPicPr>
              <p:cNvPr id="18452" name="Picture 9" descr="nimg1493"/>
              <p:cNvPicPr>
                <a:picLocks noChangeAspect="1" noChangeArrowheads="1"/>
              </p:cNvPicPr>
              <p:nvPr/>
            </p:nvPicPr>
            <p:blipFill>
              <a:blip r:embed="rId6">
                <a:extLst>
                  <a:ext uri="{28A0092B-C50C-407E-A947-70E740481C1C}">
                    <a14:useLocalDpi xmlns:a14="http://schemas.microsoft.com/office/drawing/2010/main" val="0"/>
                  </a:ext>
                </a:extLst>
              </a:blip>
              <a:srcRect r="58749"/>
              <a:stretch>
                <a:fillRect/>
              </a:stretch>
            </p:blipFill>
            <p:spPr bwMode="auto">
              <a:xfrm>
                <a:off x="3360" y="2064"/>
                <a:ext cx="1953" cy="14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8453" name="Line 10"/>
              <p:cNvSpPr>
                <a:spLocks noChangeShapeType="1"/>
              </p:cNvSpPr>
              <p:nvPr/>
            </p:nvSpPr>
            <p:spPr bwMode="auto">
              <a:xfrm>
                <a:off x="4128" y="2832"/>
                <a:ext cx="4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8454" name="Rectangle 11"/>
              <p:cNvSpPr>
                <a:spLocks noChangeArrowheads="1"/>
              </p:cNvSpPr>
              <p:nvPr/>
            </p:nvSpPr>
            <p:spPr bwMode="auto">
              <a:xfrm>
                <a:off x="4512" y="2592"/>
                <a:ext cx="34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b="1">
                    <a:latin typeface="Symbol" pitchFamily="18" charset="2"/>
                  </a:rPr>
                  <a:t>D</a:t>
                </a:r>
                <a:r>
                  <a:rPr lang="fr-CH" b="1">
                    <a:latin typeface="Times New Roman" pitchFamily="18" charset="0"/>
                  </a:rPr>
                  <a:t>p</a:t>
                </a:r>
                <a:endParaRPr lang="fr-CH" sz="1800" b="1">
                  <a:solidFill>
                    <a:srgbClr val="CC00FF"/>
                  </a:solidFill>
                  <a:latin typeface="Times New Roman" pitchFamily="18" charset="0"/>
                </a:endParaRPr>
              </a:p>
            </p:txBody>
          </p:sp>
          <p:sp>
            <p:nvSpPr>
              <p:cNvPr id="18455" name="Rectangle 12"/>
              <p:cNvSpPr>
                <a:spLocks noChangeArrowheads="1"/>
              </p:cNvSpPr>
              <p:nvPr/>
            </p:nvSpPr>
            <p:spPr bwMode="auto">
              <a:xfrm>
                <a:off x="4128" y="3168"/>
                <a:ext cx="4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b="1">
                    <a:latin typeface="Symbol" pitchFamily="18" charset="2"/>
                  </a:rPr>
                  <a:t>&lt;</a:t>
                </a:r>
                <a:r>
                  <a:rPr lang="fr-CH" b="1">
                    <a:latin typeface="Times New Roman" pitchFamily="18" charset="0"/>
                  </a:rPr>
                  <a:t>p</a:t>
                </a:r>
                <a:r>
                  <a:rPr lang="fr-CH" b="1">
                    <a:latin typeface="Symbol" pitchFamily="18" charset="2"/>
                  </a:rPr>
                  <a:t>&gt;</a:t>
                </a:r>
              </a:p>
            </p:txBody>
          </p:sp>
          <p:sp>
            <p:nvSpPr>
              <p:cNvPr id="18456" name="Rectangle 13"/>
              <p:cNvSpPr>
                <a:spLocks noChangeArrowheads="1"/>
              </p:cNvSpPr>
              <p:nvPr/>
            </p:nvSpPr>
            <p:spPr bwMode="auto">
              <a:xfrm>
                <a:off x="4176" y="2064"/>
                <a:ext cx="336" cy="1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bg-BG"/>
              </a:p>
            </p:txBody>
          </p:sp>
        </p:grpSp>
        <p:sp>
          <p:nvSpPr>
            <p:cNvPr id="18449" name="Rectangle 14"/>
            <p:cNvSpPr>
              <a:spLocks noChangeArrowheads="1"/>
            </p:cNvSpPr>
            <p:nvPr/>
          </p:nvSpPr>
          <p:spPr bwMode="auto">
            <a:xfrm>
              <a:off x="3069" y="3583"/>
              <a:ext cx="2287"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sz="2000" b="1">
                  <a:latin typeface="Symbol" pitchFamily="18" charset="2"/>
                </a:rPr>
                <a:t>D</a:t>
              </a:r>
              <a:r>
                <a:rPr lang="fr-CH" sz="2000" b="1">
                  <a:latin typeface="Times New Roman" pitchFamily="18" charset="0"/>
                </a:rPr>
                <a:t>p: </a:t>
              </a:r>
              <a:r>
                <a:rPr lang="fr-CH" sz="2000" b="1"/>
                <a:t>incertitude de la quantité</a:t>
              </a:r>
            </a:p>
            <a:p>
              <a:r>
                <a:rPr lang="fr-CH" sz="2000" b="1"/>
                <a:t>      de mouvement</a:t>
              </a:r>
              <a:r>
                <a:rPr lang="fr-CH" sz="2000" b="1">
                  <a:latin typeface="Times New Roman" pitchFamily="18" charset="0"/>
                </a:rPr>
                <a:t> </a:t>
              </a:r>
              <a:endParaRPr lang="fr-CH" sz="1800" b="1"/>
            </a:p>
          </p:txBody>
        </p:sp>
        <p:sp>
          <p:nvSpPr>
            <p:cNvPr id="18450" name="Rectangle 15"/>
            <p:cNvSpPr>
              <a:spLocks noChangeArrowheads="1"/>
            </p:cNvSpPr>
            <p:nvPr/>
          </p:nvSpPr>
          <p:spPr bwMode="auto">
            <a:xfrm>
              <a:off x="3456" y="1728"/>
              <a:ext cx="138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sz="2000" b="1"/>
                <a:t>Distribution de p</a:t>
              </a:r>
            </a:p>
          </p:txBody>
        </p:sp>
      </p:grpSp>
      <p:grpSp>
        <p:nvGrpSpPr>
          <p:cNvPr id="18438" name="Group 16"/>
          <p:cNvGrpSpPr>
            <a:grpSpLocks/>
          </p:cNvGrpSpPr>
          <p:nvPr/>
        </p:nvGrpSpPr>
        <p:grpSpPr bwMode="auto">
          <a:xfrm>
            <a:off x="198438" y="3414713"/>
            <a:ext cx="3328987" cy="2241550"/>
            <a:chOff x="3216" y="2064"/>
            <a:chExt cx="2097" cy="1412"/>
          </a:xfrm>
        </p:grpSpPr>
        <p:sp>
          <p:nvSpPr>
            <p:cNvPr id="18442" name="Rectangle 17"/>
            <p:cNvSpPr>
              <a:spLocks noChangeArrowheads="1"/>
            </p:cNvSpPr>
            <p:nvPr/>
          </p:nvSpPr>
          <p:spPr bwMode="auto">
            <a:xfrm>
              <a:off x="3216" y="2880"/>
              <a:ext cx="211"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CommonBullets" pitchFamily="34" charset="2"/>
                <a:buChar char="6"/>
              </a:pPr>
              <a:endParaRPr lang="fr-CH" sz="2800" b="1">
                <a:solidFill>
                  <a:srgbClr val="CC00FF"/>
                </a:solidFill>
                <a:latin typeface="Lucida Handwriting" pitchFamily="66" charset="0"/>
              </a:endParaRPr>
            </a:p>
            <a:p>
              <a:pPr>
                <a:buFont typeface="CommonBullets" pitchFamily="34" charset="2"/>
                <a:buChar char="6"/>
              </a:pPr>
              <a:endParaRPr lang="fr-CH" sz="2800" b="1">
                <a:solidFill>
                  <a:srgbClr val="CC00FF"/>
                </a:solidFill>
                <a:latin typeface="Lucida Handwriting" pitchFamily="66" charset="0"/>
              </a:endParaRPr>
            </a:p>
          </p:txBody>
        </p:sp>
        <p:pic>
          <p:nvPicPr>
            <p:cNvPr id="18443" name="Picture 18" descr="nimg1493"/>
            <p:cNvPicPr>
              <a:picLocks noChangeAspect="1" noChangeArrowheads="1"/>
            </p:cNvPicPr>
            <p:nvPr/>
          </p:nvPicPr>
          <p:blipFill>
            <a:blip r:embed="rId6">
              <a:extLst>
                <a:ext uri="{28A0092B-C50C-407E-A947-70E740481C1C}">
                  <a14:useLocalDpi xmlns:a14="http://schemas.microsoft.com/office/drawing/2010/main" val="0"/>
                </a:ext>
              </a:extLst>
            </a:blip>
            <a:srcRect r="58749"/>
            <a:stretch>
              <a:fillRect/>
            </a:stretch>
          </p:blipFill>
          <p:spPr bwMode="auto">
            <a:xfrm>
              <a:off x="3360" y="2064"/>
              <a:ext cx="1953" cy="14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8444" name="Line 19"/>
            <p:cNvSpPr>
              <a:spLocks noChangeShapeType="1"/>
            </p:cNvSpPr>
            <p:nvPr/>
          </p:nvSpPr>
          <p:spPr bwMode="auto">
            <a:xfrm>
              <a:off x="4128" y="2832"/>
              <a:ext cx="4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8445" name="Rectangle 20"/>
            <p:cNvSpPr>
              <a:spLocks noChangeArrowheads="1"/>
            </p:cNvSpPr>
            <p:nvPr/>
          </p:nvSpPr>
          <p:spPr bwMode="auto">
            <a:xfrm>
              <a:off x="4512" y="2592"/>
              <a:ext cx="31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b="1">
                  <a:latin typeface="Symbol" pitchFamily="18" charset="2"/>
                </a:rPr>
                <a:t>D</a:t>
              </a:r>
              <a:r>
                <a:rPr lang="fr-CH" b="1">
                  <a:latin typeface="Times New Roman" pitchFamily="18" charset="0"/>
                </a:rPr>
                <a:t>r</a:t>
              </a:r>
              <a:endParaRPr lang="fr-CH" sz="1800" b="1">
                <a:solidFill>
                  <a:srgbClr val="CC00FF"/>
                </a:solidFill>
                <a:latin typeface="Times New Roman" pitchFamily="18" charset="0"/>
              </a:endParaRPr>
            </a:p>
          </p:txBody>
        </p:sp>
        <p:sp>
          <p:nvSpPr>
            <p:cNvPr id="18446" name="Rectangle 21"/>
            <p:cNvSpPr>
              <a:spLocks noChangeArrowheads="1"/>
            </p:cNvSpPr>
            <p:nvPr/>
          </p:nvSpPr>
          <p:spPr bwMode="auto">
            <a:xfrm>
              <a:off x="4128" y="3168"/>
              <a:ext cx="41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b="1">
                  <a:latin typeface="Symbol" pitchFamily="18" charset="2"/>
                </a:rPr>
                <a:t>&lt;</a:t>
              </a:r>
              <a:r>
                <a:rPr lang="fr-CH" b="1">
                  <a:latin typeface="Times New Roman" pitchFamily="18" charset="0"/>
                </a:rPr>
                <a:t>r</a:t>
              </a:r>
              <a:r>
                <a:rPr lang="fr-CH" b="1">
                  <a:latin typeface="Symbol" pitchFamily="18" charset="2"/>
                </a:rPr>
                <a:t>&gt;</a:t>
              </a:r>
            </a:p>
          </p:txBody>
        </p:sp>
        <p:sp>
          <p:nvSpPr>
            <p:cNvPr id="18447" name="Rectangle 22"/>
            <p:cNvSpPr>
              <a:spLocks noChangeArrowheads="1"/>
            </p:cNvSpPr>
            <p:nvPr/>
          </p:nvSpPr>
          <p:spPr bwMode="auto">
            <a:xfrm>
              <a:off x="4176" y="2064"/>
              <a:ext cx="336" cy="1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bg-BG"/>
            </a:p>
          </p:txBody>
        </p:sp>
      </p:grpSp>
      <p:sp>
        <p:nvSpPr>
          <p:cNvPr id="18439" name="Rectangle 23"/>
          <p:cNvSpPr>
            <a:spLocks noChangeArrowheads="1"/>
          </p:cNvSpPr>
          <p:nvPr/>
        </p:nvSpPr>
        <p:spPr bwMode="auto">
          <a:xfrm>
            <a:off x="350838" y="5826125"/>
            <a:ext cx="36020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sz="2000" b="1">
                <a:latin typeface="Symbol" pitchFamily="18" charset="2"/>
              </a:rPr>
              <a:t>D</a:t>
            </a:r>
            <a:r>
              <a:rPr lang="fr-CH" sz="2000" b="1">
                <a:latin typeface="Times New Roman" pitchFamily="18" charset="0"/>
              </a:rPr>
              <a:t>r: </a:t>
            </a:r>
            <a:r>
              <a:rPr lang="fr-CH" sz="2000" b="1"/>
              <a:t>incertitude de la position</a:t>
            </a:r>
            <a:endParaRPr lang="fr-CH" sz="1800" b="1"/>
          </a:p>
        </p:txBody>
      </p:sp>
      <p:sp>
        <p:nvSpPr>
          <p:cNvPr id="18440" name="Rectangle 24"/>
          <p:cNvSpPr>
            <a:spLocks noChangeArrowheads="1"/>
          </p:cNvSpPr>
          <p:nvPr/>
        </p:nvSpPr>
        <p:spPr bwMode="auto">
          <a:xfrm>
            <a:off x="584200" y="2881313"/>
            <a:ext cx="2143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sz="2000" b="1"/>
              <a:t>Distribution de r</a:t>
            </a:r>
          </a:p>
        </p:txBody>
      </p:sp>
      <p:sp>
        <p:nvSpPr>
          <p:cNvPr id="18441" name="Line 25"/>
          <p:cNvSpPr>
            <a:spLocks noChangeShapeType="1"/>
          </p:cNvSpPr>
          <p:nvPr/>
        </p:nvSpPr>
        <p:spPr bwMode="auto">
          <a:xfrm>
            <a:off x="3841750" y="4451350"/>
            <a:ext cx="114300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ChangeArrowheads="1"/>
          </p:cNvSpPr>
          <p:nvPr>
            <p:ph type="title"/>
          </p:nvPr>
        </p:nvSpPr>
        <p:spPr bwMode="auto">
          <a:xfrm>
            <a:off x="0" y="0"/>
            <a:ext cx="9144000" cy="9144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lnSpc>
                <a:spcPct val="85000"/>
              </a:lnSpc>
            </a:pPr>
            <a:r>
              <a:rPr lang="fr-CH" sz="2400" b="1" smtClean="0">
                <a:latin typeface="Arial" charset="0"/>
              </a:rPr>
              <a:t>Distribution de probabilité de la position</a:t>
            </a:r>
            <a:br>
              <a:rPr lang="fr-CH" sz="2400" b="1" smtClean="0">
                <a:latin typeface="Arial" charset="0"/>
              </a:rPr>
            </a:br>
            <a:r>
              <a:rPr lang="fr-CH" sz="2400" b="1" smtClean="0">
                <a:latin typeface="Arial" charset="0"/>
              </a:rPr>
              <a:t> et de la quantité de mouvement</a:t>
            </a:r>
            <a:r>
              <a:rPr lang="fr-CH" sz="4000" b="1" smtClean="0">
                <a:latin typeface="Comic Sans MS" pitchFamily="66" charset="0"/>
              </a:rPr>
              <a:t>       </a:t>
            </a:r>
            <a:endParaRPr lang="fr-CH" smtClean="0">
              <a:latin typeface="Comic Sans MS" pitchFamily="66" charset="0"/>
            </a:endParaRPr>
          </a:p>
        </p:txBody>
      </p:sp>
      <p:sp>
        <p:nvSpPr>
          <p:cNvPr id="19460" name="Rectangle 3"/>
          <p:cNvSpPr>
            <a:spLocks noChangeArrowheads="1"/>
          </p:cNvSpPr>
          <p:nvPr/>
        </p:nvSpPr>
        <p:spPr bwMode="auto">
          <a:xfrm>
            <a:off x="15875" y="1035050"/>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CH" sz="2000" b="1">
                <a:solidFill>
                  <a:srgbClr val="CC00FF"/>
                </a:solidFill>
              </a:rPr>
              <a:t> </a:t>
            </a:r>
            <a:r>
              <a:rPr lang="fr-CH" sz="2000" b="1">
                <a:solidFill>
                  <a:srgbClr val="0000FF"/>
                </a:solidFill>
              </a:rPr>
              <a:t>Exemple: </a:t>
            </a:r>
            <a:r>
              <a:rPr lang="fr-CH" sz="2000" b="1">
                <a:solidFill>
                  <a:srgbClr val="0000FF"/>
                </a:solidFill>
                <a:sym typeface="Symbol" pitchFamily="18" charset="2"/>
              </a:rPr>
              <a:t></a:t>
            </a:r>
            <a:r>
              <a:rPr lang="fr-CH" sz="2000" b="1" baseline="30000">
                <a:solidFill>
                  <a:srgbClr val="0000FF"/>
                </a:solidFill>
                <a:sym typeface="Symbol" pitchFamily="18" charset="2"/>
              </a:rPr>
              <a:t>2</a:t>
            </a:r>
            <a:r>
              <a:rPr lang="fr-CH" sz="2000" b="1">
                <a:solidFill>
                  <a:srgbClr val="0000FF"/>
                </a:solidFill>
                <a:sym typeface="Symbol" pitchFamily="18" charset="2"/>
              </a:rPr>
              <a:t> est une distribution </a:t>
            </a:r>
            <a:r>
              <a:rPr lang="fr-CH" sz="1800" b="1">
                <a:solidFill>
                  <a:srgbClr val="0000FF"/>
                </a:solidFill>
                <a:sym typeface="Symbol" pitchFamily="18" charset="2"/>
              </a:rPr>
              <a:t>normale</a:t>
            </a:r>
            <a:r>
              <a:rPr lang="fr-CH" sz="2000" b="1">
                <a:solidFill>
                  <a:srgbClr val="0000FF"/>
                </a:solidFill>
                <a:sym typeface="Symbol" pitchFamily="18" charset="2"/>
              </a:rPr>
              <a:t> (en forme de Gaussienne)</a:t>
            </a:r>
            <a:r>
              <a:rPr lang="fr-CH" sz="2000" b="1">
                <a:solidFill>
                  <a:srgbClr val="0000FF"/>
                </a:solidFill>
              </a:rPr>
              <a:t>:</a:t>
            </a:r>
            <a:endParaRPr lang="fr-CH" sz="1800" b="1">
              <a:solidFill>
                <a:srgbClr val="0000FF"/>
              </a:solidFill>
            </a:endParaRPr>
          </a:p>
        </p:txBody>
      </p:sp>
      <p:graphicFrame>
        <p:nvGraphicFramePr>
          <p:cNvPr id="19458" name="Object 4"/>
          <p:cNvGraphicFramePr>
            <a:graphicFrameLocks noGrp="1" noChangeAspect="1"/>
          </p:cNvGraphicFramePr>
          <p:nvPr/>
        </p:nvGraphicFramePr>
        <p:xfrm>
          <a:off x="2590800" y="1524000"/>
          <a:ext cx="3962400" cy="1181100"/>
        </p:xfrm>
        <a:graphic>
          <a:graphicData uri="http://schemas.openxmlformats.org/presentationml/2006/ole">
            <mc:AlternateContent xmlns:mc="http://schemas.openxmlformats.org/markup-compatibility/2006">
              <mc:Choice xmlns:v="urn:schemas-microsoft-com:vml" Requires="v">
                <p:oleObj spid="_x0000_s19480" name="Equation" r:id="rId4" imgW="1054080" imgH="291960" progId="Equation.3">
                  <p:embed/>
                </p:oleObj>
              </mc:Choice>
              <mc:Fallback>
                <p:oleObj name="Equation" r:id="rId4" imgW="1054080" imgH="291960" progId="Equation.3">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1524000"/>
                        <a:ext cx="3962400" cy="11811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1" name="Rectangle 13"/>
          <p:cNvSpPr>
            <a:spLocks noChangeArrowheads="1"/>
          </p:cNvSpPr>
          <p:nvPr/>
        </p:nvSpPr>
        <p:spPr bwMode="auto">
          <a:xfrm>
            <a:off x="5038725" y="5840413"/>
            <a:ext cx="36306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sz="2000" b="1">
                <a:latin typeface="Symbol" pitchFamily="18" charset="2"/>
              </a:rPr>
              <a:t>D</a:t>
            </a:r>
            <a:r>
              <a:rPr lang="fr-CH" sz="2000" b="1">
                <a:latin typeface="Times New Roman" pitchFamily="18" charset="0"/>
              </a:rPr>
              <a:t>p: </a:t>
            </a:r>
            <a:r>
              <a:rPr lang="fr-CH" sz="2000" b="1"/>
              <a:t>incertitude de la quantité</a:t>
            </a:r>
          </a:p>
          <a:p>
            <a:r>
              <a:rPr lang="fr-CH" sz="2000" b="1"/>
              <a:t>      de mouvement</a:t>
            </a:r>
            <a:r>
              <a:rPr lang="fr-CH" sz="2000" b="1">
                <a:latin typeface="Times New Roman" pitchFamily="18" charset="0"/>
              </a:rPr>
              <a:t> </a:t>
            </a:r>
            <a:endParaRPr lang="fr-CH" sz="1800" b="1"/>
          </a:p>
        </p:txBody>
      </p:sp>
      <p:sp>
        <p:nvSpPr>
          <p:cNvPr id="19462" name="Rectangle 14"/>
          <p:cNvSpPr>
            <a:spLocks noChangeArrowheads="1"/>
          </p:cNvSpPr>
          <p:nvPr/>
        </p:nvSpPr>
        <p:spPr bwMode="auto">
          <a:xfrm>
            <a:off x="5653088" y="2895600"/>
            <a:ext cx="2200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sz="2000" b="1"/>
              <a:t>Distribution de p</a:t>
            </a:r>
          </a:p>
        </p:txBody>
      </p:sp>
      <p:sp>
        <p:nvSpPr>
          <p:cNvPr id="19463" name="Rectangle 22"/>
          <p:cNvSpPr>
            <a:spLocks noChangeArrowheads="1"/>
          </p:cNvSpPr>
          <p:nvPr/>
        </p:nvSpPr>
        <p:spPr bwMode="auto">
          <a:xfrm>
            <a:off x="350838" y="5826125"/>
            <a:ext cx="36020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sz="2000" b="1">
                <a:latin typeface="Symbol" pitchFamily="18" charset="2"/>
              </a:rPr>
              <a:t>D</a:t>
            </a:r>
            <a:r>
              <a:rPr lang="fr-CH" sz="2000" b="1">
                <a:latin typeface="Times New Roman" pitchFamily="18" charset="0"/>
              </a:rPr>
              <a:t>r: </a:t>
            </a:r>
            <a:r>
              <a:rPr lang="fr-CH" sz="2000" b="1"/>
              <a:t>incertitude de la position</a:t>
            </a:r>
            <a:endParaRPr lang="fr-CH" sz="1800" b="1"/>
          </a:p>
        </p:txBody>
      </p:sp>
      <p:sp>
        <p:nvSpPr>
          <p:cNvPr id="19464" name="Rectangle 23"/>
          <p:cNvSpPr>
            <a:spLocks noChangeArrowheads="1"/>
          </p:cNvSpPr>
          <p:nvPr/>
        </p:nvSpPr>
        <p:spPr bwMode="auto">
          <a:xfrm>
            <a:off x="584200" y="2881313"/>
            <a:ext cx="2143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sz="2000" b="1"/>
              <a:t>Distribution de r</a:t>
            </a:r>
          </a:p>
        </p:txBody>
      </p:sp>
      <p:sp>
        <p:nvSpPr>
          <p:cNvPr id="19465" name="Line 24"/>
          <p:cNvSpPr>
            <a:spLocks noChangeShapeType="1"/>
          </p:cNvSpPr>
          <p:nvPr/>
        </p:nvSpPr>
        <p:spPr bwMode="auto">
          <a:xfrm>
            <a:off x="3841750" y="4451350"/>
            <a:ext cx="114300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19466" name="Group 25"/>
          <p:cNvGrpSpPr>
            <a:grpSpLocks/>
          </p:cNvGrpSpPr>
          <p:nvPr/>
        </p:nvGrpSpPr>
        <p:grpSpPr bwMode="auto">
          <a:xfrm>
            <a:off x="762000" y="3200400"/>
            <a:ext cx="1981200" cy="2241550"/>
            <a:chOff x="3216" y="2064"/>
            <a:chExt cx="2097" cy="1412"/>
          </a:xfrm>
        </p:grpSpPr>
        <p:sp>
          <p:nvSpPr>
            <p:cNvPr id="19474" name="Rectangle 26"/>
            <p:cNvSpPr>
              <a:spLocks noChangeArrowheads="1"/>
            </p:cNvSpPr>
            <p:nvPr/>
          </p:nvSpPr>
          <p:spPr bwMode="auto">
            <a:xfrm>
              <a:off x="3216" y="2880"/>
              <a:ext cx="355"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CommonBullets" pitchFamily="34" charset="2"/>
                <a:buChar char="6"/>
              </a:pPr>
              <a:endParaRPr lang="en-US" sz="2800" b="1">
                <a:solidFill>
                  <a:srgbClr val="CC00FF"/>
                </a:solidFill>
                <a:latin typeface="Lucida Handwriting" pitchFamily="66" charset="0"/>
              </a:endParaRPr>
            </a:p>
            <a:p>
              <a:pPr>
                <a:buFont typeface="CommonBullets" pitchFamily="34" charset="2"/>
                <a:buChar char="6"/>
              </a:pPr>
              <a:endParaRPr lang="en-US" sz="2800" b="1">
                <a:solidFill>
                  <a:srgbClr val="CC00FF"/>
                </a:solidFill>
                <a:latin typeface="Lucida Handwriting" pitchFamily="66" charset="0"/>
              </a:endParaRPr>
            </a:p>
          </p:txBody>
        </p:sp>
        <p:pic>
          <p:nvPicPr>
            <p:cNvPr id="19475" name="Picture 27" descr="nimg1493"/>
            <p:cNvPicPr>
              <a:picLocks noChangeAspect="1" noChangeArrowheads="1"/>
            </p:cNvPicPr>
            <p:nvPr/>
          </p:nvPicPr>
          <p:blipFill>
            <a:blip r:embed="rId6">
              <a:extLst>
                <a:ext uri="{28A0092B-C50C-407E-A947-70E740481C1C}">
                  <a14:useLocalDpi xmlns:a14="http://schemas.microsoft.com/office/drawing/2010/main" val="0"/>
                </a:ext>
              </a:extLst>
            </a:blip>
            <a:srcRect r="58749"/>
            <a:stretch>
              <a:fillRect/>
            </a:stretch>
          </p:blipFill>
          <p:spPr bwMode="auto">
            <a:xfrm>
              <a:off x="3360" y="2064"/>
              <a:ext cx="1953" cy="14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9476" name="Line 28"/>
            <p:cNvSpPr>
              <a:spLocks noChangeShapeType="1"/>
            </p:cNvSpPr>
            <p:nvPr/>
          </p:nvSpPr>
          <p:spPr bwMode="auto">
            <a:xfrm>
              <a:off x="4128" y="2832"/>
              <a:ext cx="4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9477" name="Rectangle 29"/>
            <p:cNvSpPr>
              <a:spLocks noChangeArrowheads="1"/>
            </p:cNvSpPr>
            <p:nvPr/>
          </p:nvSpPr>
          <p:spPr bwMode="auto">
            <a:xfrm>
              <a:off x="4512" y="2592"/>
              <a:ext cx="5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Symbol" pitchFamily="18" charset="2"/>
                </a:rPr>
                <a:t>D</a:t>
              </a:r>
              <a:r>
                <a:rPr lang="en-US" b="1">
                  <a:latin typeface="Times New Roman" pitchFamily="18" charset="0"/>
                </a:rPr>
                <a:t>r</a:t>
              </a:r>
              <a:endParaRPr lang="en-US" sz="1800" b="1">
                <a:solidFill>
                  <a:srgbClr val="CC00FF"/>
                </a:solidFill>
                <a:latin typeface="Times New Roman" pitchFamily="18" charset="0"/>
              </a:endParaRPr>
            </a:p>
          </p:txBody>
        </p:sp>
        <p:sp>
          <p:nvSpPr>
            <p:cNvPr id="19478" name="Rectangle 30"/>
            <p:cNvSpPr>
              <a:spLocks noChangeArrowheads="1"/>
            </p:cNvSpPr>
            <p:nvPr/>
          </p:nvSpPr>
          <p:spPr bwMode="auto">
            <a:xfrm>
              <a:off x="4128" y="3168"/>
              <a:ext cx="69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Symbol" pitchFamily="18" charset="2"/>
                </a:rPr>
                <a:t>&lt;</a:t>
              </a:r>
              <a:r>
                <a:rPr lang="en-US" b="1">
                  <a:latin typeface="Times New Roman" pitchFamily="18" charset="0"/>
                </a:rPr>
                <a:t>r</a:t>
              </a:r>
              <a:r>
                <a:rPr lang="en-US" b="1">
                  <a:latin typeface="Symbol" pitchFamily="18" charset="2"/>
                </a:rPr>
                <a:t>&gt;</a:t>
              </a:r>
            </a:p>
          </p:txBody>
        </p:sp>
        <p:sp>
          <p:nvSpPr>
            <p:cNvPr id="19479" name="Rectangle 31"/>
            <p:cNvSpPr>
              <a:spLocks noChangeArrowheads="1"/>
            </p:cNvSpPr>
            <p:nvPr/>
          </p:nvSpPr>
          <p:spPr bwMode="auto">
            <a:xfrm>
              <a:off x="4176" y="2064"/>
              <a:ext cx="336" cy="1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bg-BG"/>
            </a:p>
          </p:txBody>
        </p:sp>
      </p:grpSp>
      <p:grpSp>
        <p:nvGrpSpPr>
          <p:cNvPr id="19467" name="Group 32"/>
          <p:cNvGrpSpPr>
            <a:grpSpLocks/>
          </p:cNvGrpSpPr>
          <p:nvPr/>
        </p:nvGrpSpPr>
        <p:grpSpPr bwMode="auto">
          <a:xfrm>
            <a:off x="4419600" y="3276600"/>
            <a:ext cx="4357688" cy="2241550"/>
            <a:chOff x="3216" y="2064"/>
            <a:chExt cx="2097" cy="1412"/>
          </a:xfrm>
        </p:grpSpPr>
        <p:sp>
          <p:nvSpPr>
            <p:cNvPr id="19468" name="Rectangle 33"/>
            <p:cNvSpPr>
              <a:spLocks noChangeArrowheads="1"/>
            </p:cNvSpPr>
            <p:nvPr/>
          </p:nvSpPr>
          <p:spPr bwMode="auto">
            <a:xfrm>
              <a:off x="3216" y="2880"/>
              <a:ext cx="161"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CommonBullets" pitchFamily="34" charset="2"/>
                <a:buChar char="6"/>
              </a:pPr>
              <a:endParaRPr lang="en-US" sz="2800" b="1">
                <a:solidFill>
                  <a:srgbClr val="CC00FF"/>
                </a:solidFill>
                <a:latin typeface="Lucida Handwriting" pitchFamily="66" charset="0"/>
              </a:endParaRPr>
            </a:p>
            <a:p>
              <a:pPr>
                <a:buFont typeface="CommonBullets" pitchFamily="34" charset="2"/>
                <a:buChar char="6"/>
              </a:pPr>
              <a:endParaRPr lang="en-US" sz="2800" b="1">
                <a:solidFill>
                  <a:srgbClr val="CC00FF"/>
                </a:solidFill>
                <a:latin typeface="Lucida Handwriting" pitchFamily="66" charset="0"/>
              </a:endParaRPr>
            </a:p>
          </p:txBody>
        </p:sp>
        <p:pic>
          <p:nvPicPr>
            <p:cNvPr id="19469" name="Picture 34" descr="nimg1493"/>
            <p:cNvPicPr>
              <a:picLocks noChangeAspect="1" noChangeArrowheads="1"/>
            </p:cNvPicPr>
            <p:nvPr/>
          </p:nvPicPr>
          <p:blipFill>
            <a:blip r:embed="rId6">
              <a:extLst>
                <a:ext uri="{28A0092B-C50C-407E-A947-70E740481C1C}">
                  <a14:useLocalDpi xmlns:a14="http://schemas.microsoft.com/office/drawing/2010/main" val="0"/>
                </a:ext>
              </a:extLst>
            </a:blip>
            <a:srcRect r="58749"/>
            <a:stretch>
              <a:fillRect/>
            </a:stretch>
          </p:blipFill>
          <p:spPr bwMode="auto">
            <a:xfrm>
              <a:off x="3360" y="2064"/>
              <a:ext cx="1953" cy="14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9470" name="Line 35"/>
            <p:cNvSpPr>
              <a:spLocks noChangeShapeType="1"/>
            </p:cNvSpPr>
            <p:nvPr/>
          </p:nvSpPr>
          <p:spPr bwMode="auto">
            <a:xfrm>
              <a:off x="4128" y="2832"/>
              <a:ext cx="4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9471" name="Rectangle 36"/>
            <p:cNvSpPr>
              <a:spLocks noChangeArrowheads="1"/>
            </p:cNvSpPr>
            <p:nvPr/>
          </p:nvSpPr>
          <p:spPr bwMode="auto">
            <a:xfrm>
              <a:off x="4512" y="2592"/>
              <a:ext cx="26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Symbol" pitchFamily="18" charset="2"/>
                </a:rPr>
                <a:t>D</a:t>
              </a:r>
              <a:r>
                <a:rPr lang="en-US" b="1">
                  <a:latin typeface="Times New Roman" pitchFamily="18" charset="0"/>
                </a:rPr>
                <a:t>p</a:t>
              </a:r>
              <a:endParaRPr lang="en-US" sz="1800" b="1">
                <a:solidFill>
                  <a:srgbClr val="CC00FF"/>
                </a:solidFill>
                <a:latin typeface="Times New Roman" pitchFamily="18" charset="0"/>
              </a:endParaRPr>
            </a:p>
          </p:txBody>
        </p:sp>
        <p:sp>
          <p:nvSpPr>
            <p:cNvPr id="19472" name="Rectangle 37"/>
            <p:cNvSpPr>
              <a:spLocks noChangeArrowheads="1"/>
            </p:cNvSpPr>
            <p:nvPr/>
          </p:nvSpPr>
          <p:spPr bwMode="auto">
            <a:xfrm>
              <a:off x="4128" y="3168"/>
              <a:ext cx="33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Symbol" pitchFamily="18" charset="2"/>
                </a:rPr>
                <a:t>&lt;</a:t>
              </a:r>
              <a:r>
                <a:rPr lang="en-US" b="1">
                  <a:latin typeface="Times New Roman" pitchFamily="18" charset="0"/>
                </a:rPr>
                <a:t>p</a:t>
              </a:r>
              <a:r>
                <a:rPr lang="en-US" b="1">
                  <a:latin typeface="Symbol" pitchFamily="18" charset="2"/>
                </a:rPr>
                <a:t>&gt;</a:t>
              </a:r>
            </a:p>
          </p:txBody>
        </p:sp>
        <p:sp>
          <p:nvSpPr>
            <p:cNvPr id="19473" name="Rectangle 38"/>
            <p:cNvSpPr>
              <a:spLocks noChangeArrowheads="1"/>
            </p:cNvSpPr>
            <p:nvPr/>
          </p:nvSpPr>
          <p:spPr bwMode="auto">
            <a:xfrm>
              <a:off x="4176" y="2064"/>
              <a:ext cx="336" cy="1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bg-BG"/>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ChangeArrowheads="1"/>
          </p:cNvSpPr>
          <p:nvPr>
            <p:ph type="title"/>
          </p:nvPr>
        </p:nvSpPr>
        <p:spPr bwMode="auto">
          <a:xfrm>
            <a:off x="0" y="0"/>
            <a:ext cx="9144000" cy="9144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lnSpc>
                <a:spcPct val="85000"/>
              </a:lnSpc>
            </a:pPr>
            <a:r>
              <a:rPr lang="fr-CH" sz="2400" b="1" smtClean="0">
                <a:latin typeface="Arial" charset="0"/>
              </a:rPr>
              <a:t>Distribution de probabilité de la position</a:t>
            </a:r>
            <a:br>
              <a:rPr lang="fr-CH" sz="2400" b="1" smtClean="0">
                <a:latin typeface="Arial" charset="0"/>
              </a:rPr>
            </a:br>
            <a:r>
              <a:rPr lang="fr-CH" sz="2400" b="1" smtClean="0">
                <a:latin typeface="Arial" charset="0"/>
              </a:rPr>
              <a:t> et de la quantité de mouvement</a:t>
            </a:r>
            <a:r>
              <a:rPr lang="fr-CH" sz="4000" b="1" smtClean="0">
                <a:latin typeface="Comic Sans MS" pitchFamily="66" charset="0"/>
              </a:rPr>
              <a:t>       </a:t>
            </a:r>
            <a:endParaRPr lang="fr-CH" smtClean="0">
              <a:latin typeface="Comic Sans MS" pitchFamily="66" charset="0"/>
            </a:endParaRPr>
          </a:p>
        </p:txBody>
      </p:sp>
      <p:sp>
        <p:nvSpPr>
          <p:cNvPr id="20484" name="Rectangle 3"/>
          <p:cNvSpPr>
            <a:spLocks noChangeArrowheads="1"/>
          </p:cNvSpPr>
          <p:nvPr/>
        </p:nvSpPr>
        <p:spPr bwMode="auto">
          <a:xfrm>
            <a:off x="15875" y="1035050"/>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CH" sz="2000" b="1">
                <a:solidFill>
                  <a:srgbClr val="CC00FF"/>
                </a:solidFill>
              </a:rPr>
              <a:t> </a:t>
            </a:r>
            <a:r>
              <a:rPr lang="fr-CH" sz="2000" b="1">
                <a:solidFill>
                  <a:srgbClr val="0000FF"/>
                </a:solidFill>
              </a:rPr>
              <a:t>Exemple: </a:t>
            </a:r>
            <a:r>
              <a:rPr lang="fr-CH" sz="2000" b="1">
                <a:solidFill>
                  <a:srgbClr val="0000FF"/>
                </a:solidFill>
                <a:sym typeface="Symbol" pitchFamily="18" charset="2"/>
              </a:rPr>
              <a:t></a:t>
            </a:r>
            <a:r>
              <a:rPr lang="fr-CH" sz="2000" b="1" baseline="30000">
                <a:solidFill>
                  <a:srgbClr val="0000FF"/>
                </a:solidFill>
                <a:sym typeface="Symbol" pitchFamily="18" charset="2"/>
              </a:rPr>
              <a:t>2</a:t>
            </a:r>
            <a:r>
              <a:rPr lang="fr-CH" sz="2000" b="1">
                <a:solidFill>
                  <a:srgbClr val="0000FF"/>
                </a:solidFill>
                <a:sym typeface="Symbol" pitchFamily="18" charset="2"/>
              </a:rPr>
              <a:t> est une distribution </a:t>
            </a:r>
            <a:r>
              <a:rPr lang="fr-CH" sz="1800" b="1">
                <a:solidFill>
                  <a:srgbClr val="0000FF"/>
                </a:solidFill>
                <a:sym typeface="Symbol" pitchFamily="18" charset="2"/>
              </a:rPr>
              <a:t>normale</a:t>
            </a:r>
            <a:r>
              <a:rPr lang="fr-CH" sz="2000" b="1">
                <a:solidFill>
                  <a:srgbClr val="0000FF"/>
                </a:solidFill>
                <a:sym typeface="Symbol" pitchFamily="18" charset="2"/>
              </a:rPr>
              <a:t> (en forme de Gaussienne)</a:t>
            </a:r>
            <a:r>
              <a:rPr lang="fr-CH" sz="2000" b="1">
                <a:solidFill>
                  <a:srgbClr val="0000FF"/>
                </a:solidFill>
              </a:rPr>
              <a:t>:</a:t>
            </a:r>
            <a:endParaRPr lang="fr-CH" sz="1800" b="1">
              <a:solidFill>
                <a:srgbClr val="0000FF"/>
              </a:solidFill>
            </a:endParaRPr>
          </a:p>
        </p:txBody>
      </p:sp>
      <p:graphicFrame>
        <p:nvGraphicFramePr>
          <p:cNvPr id="20482" name="Object 4"/>
          <p:cNvGraphicFramePr>
            <a:graphicFrameLocks noGrp="1" noChangeAspect="1"/>
          </p:cNvGraphicFramePr>
          <p:nvPr/>
        </p:nvGraphicFramePr>
        <p:xfrm>
          <a:off x="2590800" y="1524000"/>
          <a:ext cx="3962400" cy="1181100"/>
        </p:xfrm>
        <a:graphic>
          <a:graphicData uri="http://schemas.openxmlformats.org/presentationml/2006/ole">
            <mc:AlternateContent xmlns:mc="http://schemas.openxmlformats.org/markup-compatibility/2006">
              <mc:Choice xmlns:v="urn:schemas-microsoft-com:vml" Requires="v">
                <p:oleObj spid="_x0000_s20505" name="Equation" r:id="rId4" imgW="1054080" imgH="291960" progId="Equation.3">
                  <p:embed/>
                </p:oleObj>
              </mc:Choice>
              <mc:Fallback>
                <p:oleObj name="Equation" r:id="rId4" imgW="1054080" imgH="291960" progId="Equation.3">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1524000"/>
                        <a:ext cx="3962400" cy="11811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5" name="Rectangle 5"/>
          <p:cNvSpPr>
            <a:spLocks noChangeArrowheads="1"/>
          </p:cNvSpPr>
          <p:nvPr/>
        </p:nvSpPr>
        <p:spPr bwMode="auto">
          <a:xfrm>
            <a:off x="5038725" y="5840413"/>
            <a:ext cx="36306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sz="2000" b="1">
                <a:latin typeface="Symbol" pitchFamily="18" charset="2"/>
              </a:rPr>
              <a:t>D</a:t>
            </a:r>
            <a:r>
              <a:rPr lang="fr-CH" sz="2000" b="1">
                <a:latin typeface="Times New Roman" pitchFamily="18" charset="0"/>
              </a:rPr>
              <a:t>p: </a:t>
            </a:r>
            <a:r>
              <a:rPr lang="fr-CH" sz="2000" b="1"/>
              <a:t>incertitude de la quantité</a:t>
            </a:r>
          </a:p>
          <a:p>
            <a:r>
              <a:rPr lang="fr-CH" sz="2000" b="1"/>
              <a:t>      de mouvement</a:t>
            </a:r>
            <a:r>
              <a:rPr lang="fr-CH" sz="2000" b="1">
                <a:latin typeface="Times New Roman" pitchFamily="18" charset="0"/>
              </a:rPr>
              <a:t> </a:t>
            </a:r>
            <a:endParaRPr lang="fr-CH" sz="1800" b="1"/>
          </a:p>
        </p:txBody>
      </p:sp>
      <p:sp>
        <p:nvSpPr>
          <p:cNvPr id="20486" name="Rectangle 6"/>
          <p:cNvSpPr>
            <a:spLocks noChangeArrowheads="1"/>
          </p:cNvSpPr>
          <p:nvPr/>
        </p:nvSpPr>
        <p:spPr bwMode="auto">
          <a:xfrm>
            <a:off x="5653088" y="2895600"/>
            <a:ext cx="2200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sz="2000" b="1"/>
              <a:t>Distribution de p</a:t>
            </a:r>
          </a:p>
        </p:txBody>
      </p:sp>
      <p:sp>
        <p:nvSpPr>
          <p:cNvPr id="20487" name="Rectangle 7"/>
          <p:cNvSpPr>
            <a:spLocks noChangeArrowheads="1"/>
          </p:cNvSpPr>
          <p:nvPr/>
        </p:nvSpPr>
        <p:spPr bwMode="auto">
          <a:xfrm>
            <a:off x="350838" y="5826125"/>
            <a:ext cx="36020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sz="2000" b="1">
                <a:latin typeface="Symbol" pitchFamily="18" charset="2"/>
              </a:rPr>
              <a:t>D</a:t>
            </a:r>
            <a:r>
              <a:rPr lang="fr-CH" sz="2000" b="1">
                <a:latin typeface="Times New Roman" pitchFamily="18" charset="0"/>
              </a:rPr>
              <a:t>r: </a:t>
            </a:r>
            <a:r>
              <a:rPr lang="fr-CH" sz="2000" b="1"/>
              <a:t>incertitude de la position</a:t>
            </a:r>
            <a:endParaRPr lang="fr-CH" sz="1800" b="1"/>
          </a:p>
        </p:txBody>
      </p:sp>
      <p:sp>
        <p:nvSpPr>
          <p:cNvPr id="20488" name="Rectangle 8"/>
          <p:cNvSpPr>
            <a:spLocks noChangeArrowheads="1"/>
          </p:cNvSpPr>
          <p:nvPr/>
        </p:nvSpPr>
        <p:spPr bwMode="auto">
          <a:xfrm>
            <a:off x="584200" y="2881313"/>
            <a:ext cx="2143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sz="2000" b="1"/>
              <a:t>Distribution de r</a:t>
            </a:r>
          </a:p>
        </p:txBody>
      </p:sp>
      <p:sp>
        <p:nvSpPr>
          <p:cNvPr id="20489" name="Line 9"/>
          <p:cNvSpPr>
            <a:spLocks noChangeShapeType="1"/>
          </p:cNvSpPr>
          <p:nvPr/>
        </p:nvSpPr>
        <p:spPr bwMode="auto">
          <a:xfrm>
            <a:off x="3841750" y="4451350"/>
            <a:ext cx="114300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20490" name="Group 24"/>
          <p:cNvGrpSpPr>
            <a:grpSpLocks/>
          </p:cNvGrpSpPr>
          <p:nvPr/>
        </p:nvGrpSpPr>
        <p:grpSpPr bwMode="auto">
          <a:xfrm>
            <a:off x="-228600" y="3276600"/>
            <a:ext cx="4343400" cy="2241550"/>
            <a:chOff x="3216" y="2064"/>
            <a:chExt cx="2097" cy="1412"/>
          </a:xfrm>
        </p:grpSpPr>
        <p:sp>
          <p:nvSpPr>
            <p:cNvPr id="20499" name="Rectangle 25"/>
            <p:cNvSpPr>
              <a:spLocks noChangeArrowheads="1"/>
            </p:cNvSpPr>
            <p:nvPr/>
          </p:nvSpPr>
          <p:spPr bwMode="auto">
            <a:xfrm>
              <a:off x="3216" y="2880"/>
              <a:ext cx="162"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CommonBullets" pitchFamily="34" charset="2"/>
                <a:buChar char="6"/>
              </a:pPr>
              <a:endParaRPr lang="fr-CH" sz="2800" b="1">
                <a:solidFill>
                  <a:srgbClr val="CC00FF"/>
                </a:solidFill>
                <a:latin typeface="Lucida Handwriting" pitchFamily="66" charset="0"/>
              </a:endParaRPr>
            </a:p>
            <a:p>
              <a:pPr>
                <a:buFont typeface="CommonBullets" pitchFamily="34" charset="2"/>
                <a:buChar char="6"/>
              </a:pPr>
              <a:endParaRPr lang="fr-CH" sz="2800" b="1">
                <a:solidFill>
                  <a:srgbClr val="CC00FF"/>
                </a:solidFill>
                <a:latin typeface="Lucida Handwriting" pitchFamily="66" charset="0"/>
              </a:endParaRPr>
            </a:p>
          </p:txBody>
        </p:sp>
        <p:pic>
          <p:nvPicPr>
            <p:cNvPr id="20500" name="Picture 26" descr="nimg1493"/>
            <p:cNvPicPr>
              <a:picLocks noChangeAspect="1" noChangeArrowheads="1"/>
            </p:cNvPicPr>
            <p:nvPr/>
          </p:nvPicPr>
          <p:blipFill>
            <a:blip r:embed="rId6">
              <a:extLst>
                <a:ext uri="{28A0092B-C50C-407E-A947-70E740481C1C}">
                  <a14:useLocalDpi xmlns:a14="http://schemas.microsoft.com/office/drawing/2010/main" val="0"/>
                </a:ext>
              </a:extLst>
            </a:blip>
            <a:srcRect r="58749"/>
            <a:stretch>
              <a:fillRect/>
            </a:stretch>
          </p:blipFill>
          <p:spPr bwMode="auto">
            <a:xfrm>
              <a:off x="3360" y="2064"/>
              <a:ext cx="1953" cy="14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501" name="Line 27"/>
            <p:cNvSpPr>
              <a:spLocks noChangeShapeType="1"/>
            </p:cNvSpPr>
            <p:nvPr/>
          </p:nvSpPr>
          <p:spPr bwMode="auto">
            <a:xfrm>
              <a:off x="4128" y="2832"/>
              <a:ext cx="4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0502" name="Rectangle 28"/>
            <p:cNvSpPr>
              <a:spLocks noChangeArrowheads="1"/>
            </p:cNvSpPr>
            <p:nvPr/>
          </p:nvSpPr>
          <p:spPr bwMode="auto">
            <a:xfrm>
              <a:off x="4512" y="2592"/>
              <a:ext cx="24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b="1">
                  <a:latin typeface="Symbol" pitchFamily="18" charset="2"/>
                </a:rPr>
                <a:t>D</a:t>
              </a:r>
              <a:r>
                <a:rPr lang="fr-CH" b="1">
                  <a:latin typeface="Times New Roman" pitchFamily="18" charset="0"/>
                </a:rPr>
                <a:t>r</a:t>
              </a:r>
              <a:endParaRPr lang="fr-CH" sz="1800" b="1">
                <a:solidFill>
                  <a:srgbClr val="CC00FF"/>
                </a:solidFill>
                <a:latin typeface="Times New Roman" pitchFamily="18" charset="0"/>
              </a:endParaRPr>
            </a:p>
          </p:txBody>
        </p:sp>
        <p:sp>
          <p:nvSpPr>
            <p:cNvPr id="20503" name="Rectangle 29"/>
            <p:cNvSpPr>
              <a:spLocks noChangeArrowheads="1"/>
            </p:cNvSpPr>
            <p:nvPr/>
          </p:nvSpPr>
          <p:spPr bwMode="auto">
            <a:xfrm>
              <a:off x="4128" y="3168"/>
              <a:ext cx="31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b="1">
                  <a:latin typeface="Symbol" pitchFamily="18" charset="2"/>
                </a:rPr>
                <a:t>&lt;</a:t>
              </a:r>
              <a:r>
                <a:rPr lang="fr-CH" b="1">
                  <a:latin typeface="Times New Roman" pitchFamily="18" charset="0"/>
                </a:rPr>
                <a:t>r</a:t>
              </a:r>
              <a:r>
                <a:rPr lang="fr-CH" b="1">
                  <a:latin typeface="Symbol" pitchFamily="18" charset="2"/>
                </a:rPr>
                <a:t>&gt;</a:t>
              </a:r>
            </a:p>
          </p:txBody>
        </p:sp>
        <p:sp>
          <p:nvSpPr>
            <p:cNvPr id="20504" name="Rectangle 30"/>
            <p:cNvSpPr>
              <a:spLocks noChangeArrowheads="1"/>
            </p:cNvSpPr>
            <p:nvPr/>
          </p:nvSpPr>
          <p:spPr bwMode="auto">
            <a:xfrm>
              <a:off x="4176" y="2064"/>
              <a:ext cx="336" cy="1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bg-BG"/>
            </a:p>
          </p:txBody>
        </p:sp>
      </p:grpSp>
      <p:grpSp>
        <p:nvGrpSpPr>
          <p:cNvPr id="20491" name="Group 31"/>
          <p:cNvGrpSpPr>
            <a:grpSpLocks/>
          </p:cNvGrpSpPr>
          <p:nvPr/>
        </p:nvGrpSpPr>
        <p:grpSpPr bwMode="auto">
          <a:xfrm>
            <a:off x="5029200" y="3352800"/>
            <a:ext cx="2241550" cy="2241550"/>
            <a:chOff x="3216" y="2064"/>
            <a:chExt cx="2097" cy="1412"/>
          </a:xfrm>
        </p:grpSpPr>
        <p:sp>
          <p:nvSpPr>
            <p:cNvPr id="20493" name="Rectangle 32"/>
            <p:cNvSpPr>
              <a:spLocks noChangeArrowheads="1"/>
            </p:cNvSpPr>
            <p:nvPr/>
          </p:nvSpPr>
          <p:spPr bwMode="auto">
            <a:xfrm>
              <a:off x="3216" y="2880"/>
              <a:ext cx="313"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CommonBullets" pitchFamily="34" charset="2"/>
                <a:buChar char="6"/>
              </a:pPr>
              <a:endParaRPr lang="fr-CH" sz="2800" b="1">
                <a:solidFill>
                  <a:srgbClr val="CC00FF"/>
                </a:solidFill>
                <a:latin typeface="Lucida Handwriting" pitchFamily="66" charset="0"/>
              </a:endParaRPr>
            </a:p>
            <a:p>
              <a:pPr>
                <a:buFont typeface="CommonBullets" pitchFamily="34" charset="2"/>
                <a:buChar char="6"/>
              </a:pPr>
              <a:endParaRPr lang="fr-CH" sz="2800" b="1">
                <a:solidFill>
                  <a:srgbClr val="CC00FF"/>
                </a:solidFill>
                <a:latin typeface="Lucida Handwriting" pitchFamily="66" charset="0"/>
              </a:endParaRPr>
            </a:p>
          </p:txBody>
        </p:sp>
        <p:pic>
          <p:nvPicPr>
            <p:cNvPr id="20494" name="Picture 33" descr="nimg1493"/>
            <p:cNvPicPr>
              <a:picLocks noChangeAspect="1" noChangeArrowheads="1"/>
            </p:cNvPicPr>
            <p:nvPr/>
          </p:nvPicPr>
          <p:blipFill>
            <a:blip r:embed="rId6">
              <a:extLst>
                <a:ext uri="{28A0092B-C50C-407E-A947-70E740481C1C}">
                  <a14:useLocalDpi xmlns:a14="http://schemas.microsoft.com/office/drawing/2010/main" val="0"/>
                </a:ext>
              </a:extLst>
            </a:blip>
            <a:srcRect r="58749"/>
            <a:stretch>
              <a:fillRect/>
            </a:stretch>
          </p:blipFill>
          <p:spPr bwMode="auto">
            <a:xfrm>
              <a:off x="3360" y="2064"/>
              <a:ext cx="1953" cy="14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495" name="Line 34"/>
            <p:cNvSpPr>
              <a:spLocks noChangeShapeType="1"/>
            </p:cNvSpPr>
            <p:nvPr/>
          </p:nvSpPr>
          <p:spPr bwMode="auto">
            <a:xfrm>
              <a:off x="4128" y="2832"/>
              <a:ext cx="4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0496" name="Rectangle 35"/>
            <p:cNvSpPr>
              <a:spLocks noChangeArrowheads="1"/>
            </p:cNvSpPr>
            <p:nvPr/>
          </p:nvSpPr>
          <p:spPr bwMode="auto">
            <a:xfrm>
              <a:off x="4513" y="2592"/>
              <a:ext cx="50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b="1">
                  <a:latin typeface="Symbol" pitchFamily="18" charset="2"/>
                </a:rPr>
                <a:t>D</a:t>
              </a:r>
              <a:r>
                <a:rPr lang="fr-CH" b="1">
                  <a:latin typeface="Times New Roman" pitchFamily="18" charset="0"/>
                </a:rPr>
                <a:t>p</a:t>
              </a:r>
              <a:endParaRPr lang="fr-CH" sz="1800" b="1">
                <a:solidFill>
                  <a:srgbClr val="CC00FF"/>
                </a:solidFill>
                <a:latin typeface="Times New Roman" pitchFamily="18" charset="0"/>
              </a:endParaRPr>
            </a:p>
          </p:txBody>
        </p:sp>
        <p:sp>
          <p:nvSpPr>
            <p:cNvPr id="20497" name="Rectangle 36"/>
            <p:cNvSpPr>
              <a:spLocks noChangeArrowheads="1"/>
            </p:cNvSpPr>
            <p:nvPr/>
          </p:nvSpPr>
          <p:spPr bwMode="auto">
            <a:xfrm>
              <a:off x="4126" y="3168"/>
              <a:ext cx="64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b="1">
                  <a:latin typeface="Symbol" pitchFamily="18" charset="2"/>
                </a:rPr>
                <a:t>&lt;</a:t>
              </a:r>
              <a:r>
                <a:rPr lang="fr-CH" b="1">
                  <a:latin typeface="Times New Roman" pitchFamily="18" charset="0"/>
                </a:rPr>
                <a:t>p</a:t>
              </a:r>
              <a:r>
                <a:rPr lang="fr-CH" b="1">
                  <a:latin typeface="Symbol" pitchFamily="18" charset="2"/>
                </a:rPr>
                <a:t>&gt;</a:t>
              </a:r>
            </a:p>
          </p:txBody>
        </p:sp>
        <p:sp>
          <p:nvSpPr>
            <p:cNvPr id="20498" name="Rectangle 37"/>
            <p:cNvSpPr>
              <a:spLocks noChangeArrowheads="1"/>
            </p:cNvSpPr>
            <p:nvPr/>
          </p:nvSpPr>
          <p:spPr bwMode="auto">
            <a:xfrm>
              <a:off x="4176" y="2064"/>
              <a:ext cx="336" cy="1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bg-BG"/>
            </a:p>
          </p:txBody>
        </p:sp>
      </p:grpSp>
      <p:sp>
        <p:nvSpPr>
          <p:cNvPr id="20492" name="Rectangle 38"/>
          <p:cNvSpPr>
            <a:spLocks noChangeArrowheads="1"/>
          </p:cNvSpPr>
          <p:nvPr/>
        </p:nvSpPr>
        <p:spPr bwMode="auto">
          <a:xfrm>
            <a:off x="304800" y="6167438"/>
            <a:ext cx="3589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b="1">
                <a:solidFill>
                  <a:schemeClr val="accent1"/>
                </a:solidFill>
                <a:latin typeface="Symbol" pitchFamily="18" charset="2"/>
              </a:rPr>
              <a:t>D</a:t>
            </a:r>
            <a:r>
              <a:rPr lang="fr-CH" b="1">
                <a:solidFill>
                  <a:schemeClr val="accent1"/>
                </a:solidFill>
              </a:rPr>
              <a:t>r et </a:t>
            </a:r>
            <a:r>
              <a:rPr lang="fr-CH" b="1">
                <a:solidFill>
                  <a:schemeClr val="accent1"/>
                </a:solidFill>
                <a:latin typeface="Symbol" pitchFamily="18" charset="2"/>
              </a:rPr>
              <a:t>D</a:t>
            </a:r>
            <a:r>
              <a:rPr lang="fr-CH" b="1">
                <a:solidFill>
                  <a:schemeClr val="accent1"/>
                </a:solidFill>
              </a:rPr>
              <a:t>p sont corrélés!!</a:t>
            </a:r>
            <a:r>
              <a:rPr lang="fr-CH"/>
              <a: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ChangeArrowheads="1"/>
          </p:cNvSpPr>
          <p:nvPr>
            <p:ph type="title"/>
          </p:nvPr>
        </p:nvSpPr>
        <p:spPr bwMode="auto">
          <a:xfrm>
            <a:off x="0" y="0"/>
            <a:ext cx="9144000" cy="6858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a:tabLst>
                <a:tab pos="1889125" algn="l"/>
              </a:tabLst>
            </a:pPr>
            <a:r>
              <a:rPr lang="en-US" sz="4000" b="1" smtClean="0">
                <a:solidFill>
                  <a:srgbClr val="003366"/>
                </a:solidFill>
                <a:latin typeface="Comic Sans MS" pitchFamily="66" charset="0"/>
              </a:rPr>
              <a:t>         </a:t>
            </a:r>
            <a:r>
              <a:rPr lang="en-US" sz="3600" b="1" smtClean="0">
                <a:solidFill>
                  <a:srgbClr val="0000FF"/>
                </a:solidFill>
                <a:latin typeface="Arial" charset="0"/>
                <a:hlinkClick r:id="rId4" action="ppaction://hlinksldjump"/>
              </a:rPr>
              <a:t>Le principe d’incertitude</a:t>
            </a:r>
            <a:r>
              <a:rPr lang="en-US" sz="4000" b="1" smtClean="0">
                <a:solidFill>
                  <a:srgbClr val="003366"/>
                </a:solidFill>
                <a:latin typeface="Comic Sans MS" pitchFamily="66" charset="0"/>
                <a:hlinkClick r:id="rId4" action="ppaction://hlinksldjump"/>
              </a:rPr>
              <a:t>       </a:t>
            </a:r>
            <a:endParaRPr lang="en-US" smtClean="0">
              <a:latin typeface="Comic Sans MS" pitchFamily="66" charset="0"/>
            </a:endParaRPr>
          </a:p>
        </p:txBody>
      </p:sp>
      <p:sp>
        <p:nvSpPr>
          <p:cNvPr id="21508" name="Rectangle 3"/>
          <p:cNvSpPr>
            <a:spLocks noChangeArrowheads="1"/>
          </p:cNvSpPr>
          <p:nvPr/>
        </p:nvSpPr>
        <p:spPr bwMode="auto">
          <a:xfrm>
            <a:off x="0" y="3810000"/>
            <a:ext cx="3349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CommonBullets" pitchFamily="34" charset="2"/>
              <a:buChar char="6"/>
            </a:pPr>
            <a:endParaRPr lang="en-US" sz="2800" b="1">
              <a:solidFill>
                <a:srgbClr val="CC00FF"/>
              </a:solidFill>
              <a:latin typeface="Lucida Handwriting" pitchFamily="66" charset="0"/>
            </a:endParaRPr>
          </a:p>
          <a:p>
            <a:pPr>
              <a:buFont typeface="CommonBullets" pitchFamily="34" charset="2"/>
              <a:buChar char="6"/>
            </a:pPr>
            <a:endParaRPr lang="en-US" sz="2800" b="1">
              <a:solidFill>
                <a:srgbClr val="CC00FF"/>
              </a:solidFill>
              <a:latin typeface="Lucida Handwriting" pitchFamily="66" charset="0"/>
            </a:endParaRPr>
          </a:p>
        </p:txBody>
      </p:sp>
      <p:sp>
        <p:nvSpPr>
          <p:cNvPr id="21509" name="Rectangle 5"/>
          <p:cNvSpPr>
            <a:spLocks noChangeArrowheads="1"/>
          </p:cNvSpPr>
          <p:nvPr/>
        </p:nvSpPr>
        <p:spPr bwMode="auto">
          <a:xfrm>
            <a:off x="0" y="685800"/>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a:solidFill>
                  <a:srgbClr val="CC00FF"/>
                </a:solidFill>
              </a:rPr>
              <a:t> </a:t>
            </a:r>
          </a:p>
        </p:txBody>
      </p:sp>
      <p:sp>
        <p:nvSpPr>
          <p:cNvPr id="21510" name="Rectangle 6"/>
          <p:cNvSpPr>
            <a:spLocks noChangeArrowheads="1"/>
          </p:cNvSpPr>
          <p:nvPr/>
        </p:nvSpPr>
        <p:spPr bwMode="auto">
          <a:xfrm>
            <a:off x="0" y="4267200"/>
            <a:ext cx="91059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a:solidFill>
                  <a:schemeClr val="accent1"/>
                </a:solidFill>
              </a:rPr>
              <a:t>L’incertitude de la position et celle de la quantité de mouvement sont liés:</a:t>
            </a:r>
          </a:p>
        </p:txBody>
      </p:sp>
      <p:pic>
        <p:nvPicPr>
          <p:cNvPr id="21511" name="Picture 7" descr="Heisenberg_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1066800"/>
            <a:ext cx="2243138" cy="302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1112" name="Rectangle 8"/>
          <p:cNvSpPr>
            <a:spLocks noChangeArrowheads="1"/>
          </p:cNvSpPr>
          <p:nvPr/>
        </p:nvSpPr>
        <p:spPr bwMode="auto">
          <a:xfrm>
            <a:off x="1143000" y="5181600"/>
            <a:ext cx="6819900" cy="1676400"/>
          </a:xfrm>
          <a:prstGeom prst="rect">
            <a:avLst/>
          </a:prstGeom>
          <a:solidFill>
            <a:srgbClr val="FFFF00"/>
          </a:solidFill>
          <a:ln w="9525">
            <a:noFill/>
            <a:miter lim="800000"/>
            <a:headEnd/>
            <a:tailEnd/>
          </a:ln>
          <a:effectLst>
            <a:outerShdw dist="107763" dir="18900000" algn="ctr" rotWithShape="0">
              <a:schemeClr val="tx2"/>
            </a:outerShdw>
          </a:effectLst>
        </p:spPr>
        <p:txBody>
          <a:bodyPr>
            <a:spAutoFit/>
          </a:bodyPr>
          <a:lstStyle/>
          <a:p>
            <a:pPr>
              <a:defRPr/>
            </a:pPr>
            <a:r>
              <a:rPr lang="en-US" b="1">
                <a:solidFill>
                  <a:srgbClr val="FF0000"/>
                </a:solidFill>
              </a:rPr>
              <a:t>Le principe d’indétermination de Heisenberg </a:t>
            </a:r>
          </a:p>
          <a:p>
            <a:pPr>
              <a:defRPr/>
            </a:pPr>
            <a:endParaRPr lang="en-US" sz="2000" b="1">
              <a:solidFill>
                <a:srgbClr val="FF0000"/>
              </a:solidFill>
            </a:endParaRPr>
          </a:p>
          <a:p>
            <a:pPr>
              <a:defRPr/>
            </a:pPr>
            <a:endParaRPr lang="en-US" sz="2000" b="1">
              <a:solidFill>
                <a:srgbClr val="FF0000"/>
              </a:solidFill>
            </a:endParaRPr>
          </a:p>
          <a:p>
            <a:pPr>
              <a:defRPr/>
            </a:pPr>
            <a:endParaRPr lang="en-US" sz="2000" b="1">
              <a:solidFill>
                <a:srgbClr val="FF0000"/>
              </a:solidFill>
            </a:endParaRPr>
          </a:p>
          <a:p>
            <a:pPr>
              <a:defRPr/>
            </a:pPr>
            <a:endParaRPr lang="en-US" sz="2000" b="1">
              <a:solidFill>
                <a:srgbClr val="FF0000"/>
              </a:solidFill>
            </a:endParaRPr>
          </a:p>
        </p:txBody>
      </p:sp>
      <p:graphicFrame>
        <p:nvGraphicFramePr>
          <p:cNvPr id="21506" name="Object 9"/>
          <p:cNvGraphicFramePr>
            <a:graphicFrameLocks noChangeAspect="1"/>
          </p:cNvGraphicFramePr>
          <p:nvPr/>
        </p:nvGraphicFramePr>
        <p:xfrm>
          <a:off x="3262313" y="5743575"/>
          <a:ext cx="2557462" cy="911225"/>
        </p:xfrm>
        <a:graphic>
          <a:graphicData uri="http://schemas.openxmlformats.org/presentationml/2006/ole">
            <mc:AlternateContent xmlns:mc="http://schemas.openxmlformats.org/markup-compatibility/2006">
              <mc:Choice xmlns:v="urn:schemas-microsoft-com:vml" Requires="v">
                <p:oleObj spid="_x0000_s21514" name="Equation" r:id="rId6" imgW="355320" imgH="126720" progId="Equation.3">
                  <p:embed/>
                </p:oleObj>
              </mc:Choice>
              <mc:Fallback>
                <p:oleObj name="Equation" r:id="rId6" imgW="355320" imgH="126720" progId="Equation.3">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62313" y="5743575"/>
                        <a:ext cx="2557462" cy="911225"/>
                      </a:xfrm>
                      <a:prstGeom prst="rect">
                        <a:avLst/>
                      </a:prstGeom>
                      <a:solidFill>
                        <a:schemeClr val="bg1"/>
                      </a:solidFill>
                      <a:ln>
                        <a:noFill/>
                      </a:ln>
                      <a:effectLst>
                        <a:outerShdw dist="107763" dir="18900000" algn="ctr" rotWithShape="0">
                          <a:schemeClr val="tx2"/>
                        </a:outerShdw>
                      </a:effectLst>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13" name="Rectangle 10"/>
          <p:cNvSpPr>
            <a:spLocks noChangeArrowheads="1"/>
          </p:cNvSpPr>
          <p:nvPr/>
        </p:nvSpPr>
        <p:spPr bwMode="auto">
          <a:xfrm>
            <a:off x="4419600" y="2051050"/>
            <a:ext cx="30765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a:solidFill>
                  <a:schemeClr val="accent1"/>
                </a:solidFill>
              </a:rPr>
              <a:t>Werner Karl Heisenberg</a:t>
            </a:r>
          </a:p>
          <a:p>
            <a:r>
              <a:rPr lang="en-US" sz="2000" b="1">
                <a:solidFill>
                  <a:schemeClr val="accent1"/>
                </a:solidFill>
              </a:rPr>
              <a:t>(1901-1976)</a:t>
            </a:r>
          </a:p>
          <a:p>
            <a:r>
              <a:rPr lang="en-US" sz="2000" b="1">
                <a:solidFill>
                  <a:schemeClr val="accent1"/>
                </a:solidFill>
              </a:rPr>
              <a:t>Nobel Prize 1932</a:t>
            </a:r>
            <a:endParaRPr lang="en-GB" sz="2000" b="1">
              <a:solidFill>
                <a:schemeClr val="accent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ChangeArrowheads="1"/>
          </p:cNvSpPr>
          <p:nvPr>
            <p:ph type="title"/>
          </p:nvPr>
        </p:nvSpPr>
        <p:spPr bwMode="auto">
          <a:xfrm>
            <a:off x="0" y="0"/>
            <a:ext cx="9144000" cy="6858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fr-CH" sz="4000" b="1" smtClean="0">
                <a:solidFill>
                  <a:schemeClr val="tx1"/>
                </a:solidFill>
                <a:latin typeface="Arial" charset="0"/>
              </a:rPr>
              <a:t> </a:t>
            </a:r>
            <a:r>
              <a:rPr lang="fr-CH" sz="3600" b="1" smtClean="0">
                <a:solidFill>
                  <a:schemeClr val="tx1"/>
                </a:solidFill>
                <a:latin typeface="Arial" charset="0"/>
              </a:rPr>
              <a:t>La mécanique quantique: une révol</a:t>
            </a:r>
            <a:r>
              <a:rPr lang="fr-CH" sz="3200" b="1" smtClean="0">
                <a:solidFill>
                  <a:schemeClr val="tx1"/>
                </a:solidFill>
                <a:latin typeface="Arial" charset="0"/>
              </a:rPr>
              <a:t>ution</a:t>
            </a:r>
            <a:endParaRPr lang="fr-CH" sz="4000" b="1" smtClean="0">
              <a:solidFill>
                <a:schemeClr val="tx1"/>
              </a:solidFill>
              <a:latin typeface="Arial" charset="0"/>
            </a:endParaRPr>
          </a:p>
        </p:txBody>
      </p:sp>
      <p:sp>
        <p:nvSpPr>
          <p:cNvPr id="1029" name="Rectangle 3"/>
          <p:cNvSpPr>
            <a:spLocks noChangeArrowheads="1"/>
          </p:cNvSpPr>
          <p:nvPr/>
        </p:nvSpPr>
        <p:spPr bwMode="auto">
          <a:xfrm>
            <a:off x="0" y="3783013"/>
            <a:ext cx="3349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CommonBullets" pitchFamily="34" charset="2"/>
              <a:buChar char="6"/>
            </a:pPr>
            <a:endParaRPr lang="fr-CH" sz="2800" b="1"/>
          </a:p>
          <a:p>
            <a:pPr>
              <a:buFont typeface="CommonBullets" pitchFamily="34" charset="2"/>
              <a:buChar char="6"/>
            </a:pPr>
            <a:endParaRPr lang="fr-CH" sz="2800" b="1"/>
          </a:p>
        </p:txBody>
      </p:sp>
      <p:pic>
        <p:nvPicPr>
          <p:cNvPr id="1030" name="Picture 7" descr="newton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63" y="2454275"/>
            <a:ext cx="2652712" cy="3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6" name="Object 8"/>
          <p:cNvGraphicFramePr>
            <a:graphicFrameLocks noChangeAspect="1"/>
          </p:cNvGraphicFramePr>
          <p:nvPr/>
        </p:nvGraphicFramePr>
        <p:xfrm>
          <a:off x="381000" y="1752600"/>
          <a:ext cx="1684338" cy="558800"/>
        </p:xfrm>
        <a:graphic>
          <a:graphicData uri="http://schemas.openxmlformats.org/presentationml/2006/ole">
            <mc:AlternateContent xmlns:mc="http://schemas.openxmlformats.org/markup-compatibility/2006">
              <mc:Choice xmlns:v="urn:schemas-microsoft-com:vml" Requires="v">
                <p:oleObj spid="_x0000_s1045" name="Equation" r:id="rId5" imgW="533160" imgH="177480" progId="Equation.3">
                  <p:embed/>
                </p:oleObj>
              </mc:Choice>
              <mc:Fallback>
                <p:oleObj name="Equation" r:id="rId5" imgW="533160" imgH="17748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752600"/>
                        <a:ext cx="1684338" cy="558800"/>
                      </a:xfrm>
                      <a:prstGeom prst="rect">
                        <a:avLst/>
                      </a:prstGeom>
                      <a:solidFill>
                        <a:schemeClr val="bg1"/>
                      </a:solidFill>
                      <a:ln>
                        <a:noFill/>
                      </a:ln>
                      <a:effectLst>
                        <a:outerShdw dist="107763" dir="18900000" algn="ctr" rotWithShape="0">
                          <a:srgbClr val="808080"/>
                        </a:outerShdw>
                      </a:effectLst>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31" name="Rectangle 9"/>
          <p:cNvSpPr>
            <a:spLocks noChangeArrowheads="1"/>
          </p:cNvSpPr>
          <p:nvPr/>
        </p:nvSpPr>
        <p:spPr bwMode="auto">
          <a:xfrm>
            <a:off x="-471488" y="5761038"/>
            <a:ext cx="3540126"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CH" sz="1800" b="1"/>
              <a:t>Sir Isaac Newton</a:t>
            </a:r>
            <a:endParaRPr lang="fr-CH" b="1"/>
          </a:p>
        </p:txBody>
      </p:sp>
      <p:sp>
        <p:nvSpPr>
          <p:cNvPr id="1032" name="Rectangle 10"/>
          <p:cNvSpPr>
            <a:spLocks noChangeArrowheads="1"/>
          </p:cNvSpPr>
          <p:nvPr/>
        </p:nvSpPr>
        <p:spPr bwMode="auto">
          <a:xfrm>
            <a:off x="487363" y="6183313"/>
            <a:ext cx="1555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fr-CH" sz="1800" b="1"/>
              <a:t>(1642 - 1727)</a:t>
            </a:r>
          </a:p>
        </p:txBody>
      </p:sp>
      <p:sp>
        <p:nvSpPr>
          <p:cNvPr id="1033" name="Rectangle 11"/>
          <p:cNvSpPr>
            <a:spLocks noChangeArrowheads="1"/>
          </p:cNvSpPr>
          <p:nvPr/>
        </p:nvSpPr>
        <p:spPr bwMode="auto">
          <a:xfrm>
            <a:off x="-50800" y="766763"/>
            <a:ext cx="2946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fr-CH" sz="2800" b="1">
                <a:solidFill>
                  <a:srgbClr val="0000FF"/>
                </a:solidFill>
              </a:rPr>
              <a:t>mécanique classique</a:t>
            </a:r>
          </a:p>
        </p:txBody>
      </p:sp>
      <p:graphicFrame>
        <p:nvGraphicFramePr>
          <p:cNvPr id="1027" name="Object 16"/>
          <p:cNvGraphicFramePr>
            <a:graphicFrameLocks noChangeAspect="1"/>
          </p:cNvGraphicFramePr>
          <p:nvPr/>
        </p:nvGraphicFramePr>
        <p:xfrm>
          <a:off x="5307013" y="1992313"/>
          <a:ext cx="1614487" cy="534987"/>
        </p:xfrm>
        <a:graphic>
          <a:graphicData uri="http://schemas.openxmlformats.org/presentationml/2006/ole">
            <mc:AlternateContent xmlns:mc="http://schemas.openxmlformats.org/markup-compatibility/2006">
              <mc:Choice xmlns:v="urn:schemas-microsoft-com:vml" Requires="v">
                <p:oleObj spid="_x0000_s1046" name="Equation" r:id="rId7" imgW="647640" imgH="215640" progId="Equation.3">
                  <p:embed/>
                </p:oleObj>
              </mc:Choice>
              <mc:Fallback>
                <p:oleObj name="Equation" r:id="rId7" imgW="647640" imgH="215640" progId="Equation.3">
                  <p:embed/>
                  <p:pic>
                    <p:nvPicPr>
                      <p:cNvPr id="0" name="Object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07013" y="1992313"/>
                        <a:ext cx="1614487" cy="534987"/>
                      </a:xfrm>
                      <a:prstGeom prst="rect">
                        <a:avLst/>
                      </a:prstGeom>
                      <a:solidFill>
                        <a:schemeClr val="bg1"/>
                      </a:solidFill>
                      <a:ln>
                        <a:noFill/>
                      </a:ln>
                      <a:effectLst>
                        <a:outerShdw dist="107763" dir="18900000" algn="ctr" rotWithShape="0">
                          <a:schemeClr val="tx2"/>
                        </a:outerShdw>
                      </a:effectLst>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34" name="Rectangle 17"/>
          <p:cNvSpPr>
            <a:spLocks noChangeArrowheads="1"/>
          </p:cNvSpPr>
          <p:nvPr/>
        </p:nvSpPr>
        <p:spPr bwMode="auto">
          <a:xfrm>
            <a:off x="3927475" y="5703888"/>
            <a:ext cx="4587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CH" sz="2000" b="1"/>
              <a:t>Erwin Schrödinger   Paul A.M. Dirac</a:t>
            </a:r>
            <a:endParaRPr lang="fr-CH" sz="2800" b="1"/>
          </a:p>
        </p:txBody>
      </p:sp>
      <p:sp>
        <p:nvSpPr>
          <p:cNvPr id="1035" name="Rectangle 18"/>
          <p:cNvSpPr>
            <a:spLocks noChangeArrowheads="1"/>
          </p:cNvSpPr>
          <p:nvPr/>
        </p:nvSpPr>
        <p:spPr bwMode="auto">
          <a:xfrm>
            <a:off x="4303713" y="6045200"/>
            <a:ext cx="3689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fr-CH" sz="1800" b="1"/>
              <a:t>(1887 - 1961)            (1902 - 1984)</a:t>
            </a:r>
          </a:p>
        </p:txBody>
      </p:sp>
      <p:sp>
        <p:nvSpPr>
          <p:cNvPr id="1036" name="Rectangle 19"/>
          <p:cNvSpPr>
            <a:spLocks noChangeArrowheads="1"/>
          </p:cNvSpPr>
          <p:nvPr/>
        </p:nvSpPr>
        <p:spPr bwMode="auto">
          <a:xfrm>
            <a:off x="4572000" y="685800"/>
            <a:ext cx="38449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fr-CH" sz="2800" b="1">
                <a:solidFill>
                  <a:srgbClr val="0000FF"/>
                </a:solidFill>
              </a:rPr>
              <a:t>mécanique quantique</a:t>
            </a:r>
          </a:p>
        </p:txBody>
      </p:sp>
      <p:pic>
        <p:nvPicPr>
          <p:cNvPr id="1037" name="Picture 24" descr="Planck_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35863" y="1235075"/>
            <a:ext cx="1485900" cy="23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25" descr="Heisenberg_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03563" y="1306513"/>
            <a:ext cx="1511300"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23" descr="Dirac_4"/>
          <p:cNvPicPr>
            <a:picLocks noChangeAspect="1" noChangeArrowheads="1"/>
          </p:cNvPicPr>
          <p:nvPr/>
        </p:nvPicPr>
        <p:blipFill>
          <a:blip r:embed="rId11">
            <a:extLst>
              <a:ext uri="{28A0092B-C50C-407E-A947-70E740481C1C}">
                <a14:useLocalDpi xmlns:a14="http://schemas.microsoft.com/office/drawing/2010/main" val="0"/>
              </a:ext>
            </a:extLst>
          </a:blip>
          <a:srcRect r="9351"/>
          <a:stretch>
            <a:fillRect/>
          </a:stretch>
        </p:blipFill>
        <p:spPr bwMode="auto">
          <a:xfrm>
            <a:off x="6078538" y="3246438"/>
            <a:ext cx="1616075" cy="251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15" descr="schroedinger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97363" y="3260725"/>
            <a:ext cx="1897062"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1" name="Rectangle 27"/>
          <p:cNvSpPr>
            <a:spLocks noChangeArrowheads="1"/>
          </p:cNvSpPr>
          <p:nvPr/>
        </p:nvSpPr>
        <p:spPr bwMode="auto">
          <a:xfrm>
            <a:off x="4514850" y="6434138"/>
            <a:ext cx="3613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sz="1800" b="1"/>
              <a:t>Prix Nobel en physique en 1933</a:t>
            </a:r>
          </a:p>
        </p:txBody>
      </p:sp>
      <p:sp>
        <p:nvSpPr>
          <p:cNvPr id="1042" name="Rectangle 28"/>
          <p:cNvSpPr>
            <a:spLocks noChangeArrowheads="1"/>
          </p:cNvSpPr>
          <p:nvPr/>
        </p:nvSpPr>
        <p:spPr bwMode="auto">
          <a:xfrm>
            <a:off x="2743200" y="3530600"/>
            <a:ext cx="1600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CH" sz="1800" b="1"/>
              <a:t>Werner </a:t>
            </a:r>
          </a:p>
          <a:p>
            <a:pPr algn="ctr"/>
            <a:r>
              <a:rPr lang="fr-CH" sz="1800" b="1"/>
              <a:t>Heisenberg</a:t>
            </a:r>
          </a:p>
          <a:p>
            <a:pPr algn="ctr"/>
            <a:r>
              <a:rPr lang="fr-CH" sz="1800" b="1"/>
              <a:t>(1901-1976</a:t>
            </a:r>
          </a:p>
          <a:p>
            <a:pPr algn="ctr"/>
            <a:r>
              <a:rPr lang="fr-CH" sz="1800" b="1"/>
              <a:t>Prix Nobel 1932</a:t>
            </a:r>
          </a:p>
        </p:txBody>
      </p:sp>
      <p:sp>
        <p:nvSpPr>
          <p:cNvPr id="1043" name="Rectangle 29"/>
          <p:cNvSpPr>
            <a:spLocks noChangeArrowheads="1"/>
          </p:cNvSpPr>
          <p:nvPr/>
        </p:nvSpPr>
        <p:spPr bwMode="auto">
          <a:xfrm>
            <a:off x="7667625" y="3619500"/>
            <a:ext cx="1476375"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CH" sz="1800" b="1"/>
              <a:t>Max</a:t>
            </a:r>
          </a:p>
          <a:p>
            <a:r>
              <a:rPr lang="fr-CH" sz="1800" b="1"/>
              <a:t>Planck</a:t>
            </a:r>
          </a:p>
          <a:p>
            <a:r>
              <a:rPr lang="fr-CH" sz="1800" b="1"/>
              <a:t>(1856-1947)</a:t>
            </a:r>
          </a:p>
          <a:p>
            <a:r>
              <a:rPr lang="fr-CH" sz="1800" b="1"/>
              <a:t>Prix Nobel 1908</a:t>
            </a:r>
          </a:p>
        </p:txBody>
      </p:sp>
      <p:sp>
        <p:nvSpPr>
          <p:cNvPr id="1044" name="Line 30"/>
          <p:cNvSpPr>
            <a:spLocks noChangeShapeType="1"/>
          </p:cNvSpPr>
          <p:nvPr/>
        </p:nvSpPr>
        <p:spPr bwMode="auto">
          <a:xfrm>
            <a:off x="2819400" y="685800"/>
            <a:ext cx="0" cy="6172200"/>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a:lstStyle/>
          <a:p>
            <a:endParaRPr lang="fr-F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ph type="title"/>
          </p:nvPr>
        </p:nvSpPr>
        <p:spPr bwMode="auto">
          <a:xfrm>
            <a:off x="0" y="0"/>
            <a:ext cx="9144000" cy="5334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fr-CH" sz="2800" b="1" smtClean="0">
                <a:solidFill>
                  <a:srgbClr val="003366"/>
                </a:solidFill>
                <a:latin typeface="Arial" charset="0"/>
              </a:rPr>
              <a:t>                                  Quiz VI</a:t>
            </a:r>
          </a:p>
        </p:txBody>
      </p:sp>
      <p:sp>
        <p:nvSpPr>
          <p:cNvPr id="46083" name="Rectangle 4"/>
          <p:cNvSpPr>
            <a:spLocks noChangeArrowheads="1"/>
          </p:cNvSpPr>
          <p:nvPr/>
        </p:nvSpPr>
        <p:spPr bwMode="auto">
          <a:xfrm>
            <a:off x="0" y="609600"/>
            <a:ext cx="9144000"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endParaRPr lang="fr-CH" sz="2000" b="1">
              <a:solidFill>
                <a:srgbClr val="003366"/>
              </a:solidFill>
            </a:endParaRPr>
          </a:p>
          <a:p>
            <a:pPr marL="457200" indent="-457200">
              <a:buFontTx/>
              <a:buAutoNum type="arabicParenR"/>
            </a:pPr>
            <a:r>
              <a:rPr lang="fr-CH" sz="2000" b="1">
                <a:solidFill>
                  <a:srgbClr val="003366"/>
                </a:solidFill>
              </a:rPr>
              <a:t>Pour laquelle des fonctions d’onde est-ce que l’incertitude de l’espérance de la quantité de mouvement est plus petite?</a:t>
            </a:r>
          </a:p>
          <a:p>
            <a:pPr marL="457200" indent="-457200">
              <a:buFontTx/>
              <a:buAutoNum type="arabicParenR"/>
            </a:pPr>
            <a:endParaRPr lang="fr-CH" sz="2000" b="1">
              <a:solidFill>
                <a:srgbClr val="003366"/>
              </a:solidFill>
            </a:endParaRPr>
          </a:p>
          <a:p>
            <a:pPr marL="457200" indent="-457200"/>
            <a:r>
              <a:rPr lang="fr-CH" sz="2000" b="1">
                <a:solidFill>
                  <a:srgbClr val="003366"/>
                </a:solidFill>
              </a:rPr>
              <a:t>      A)                                                           B)</a:t>
            </a:r>
          </a:p>
          <a:p>
            <a:pPr marL="457200" indent="-457200"/>
            <a:endParaRPr lang="fr-CH" sz="2000" b="1">
              <a:solidFill>
                <a:srgbClr val="003366"/>
              </a:solidFill>
            </a:endParaRPr>
          </a:p>
          <a:p>
            <a:pPr marL="457200" indent="-457200"/>
            <a:endParaRPr lang="fr-CH" sz="2000" b="1">
              <a:solidFill>
                <a:srgbClr val="003366"/>
              </a:solidFill>
            </a:endParaRPr>
          </a:p>
          <a:p>
            <a:pPr marL="457200" indent="-457200"/>
            <a:endParaRPr lang="fr-CH" sz="2000" b="1">
              <a:solidFill>
                <a:srgbClr val="003366"/>
              </a:solidFill>
            </a:endParaRPr>
          </a:p>
          <a:p>
            <a:pPr marL="457200" indent="-457200"/>
            <a:endParaRPr lang="fr-CH" sz="2000" b="1">
              <a:solidFill>
                <a:srgbClr val="003366"/>
              </a:solidFill>
            </a:endParaRPr>
          </a:p>
          <a:p>
            <a:pPr marL="457200" indent="-457200"/>
            <a:endParaRPr lang="fr-CH" sz="2000" b="1">
              <a:solidFill>
                <a:srgbClr val="003366"/>
              </a:solidFill>
            </a:endParaRPr>
          </a:p>
          <a:p>
            <a:pPr marL="457200" indent="-457200"/>
            <a:endParaRPr lang="fr-CH" sz="2000" b="1">
              <a:solidFill>
                <a:srgbClr val="003366"/>
              </a:solidFill>
            </a:endParaRPr>
          </a:p>
          <a:p>
            <a:pPr marL="457200" indent="-457200"/>
            <a:endParaRPr lang="fr-CH" sz="2000" b="1">
              <a:solidFill>
                <a:srgbClr val="003366"/>
              </a:solidFill>
            </a:endParaRPr>
          </a:p>
          <a:p>
            <a:pPr marL="457200" indent="-457200"/>
            <a:r>
              <a:rPr lang="fr-CH" sz="2000" b="1">
                <a:solidFill>
                  <a:srgbClr val="003366"/>
                </a:solidFill>
              </a:rPr>
              <a:t>4)  La distribution de probabilité de la position r d’une particule est une fonction </a:t>
            </a:r>
            <a:r>
              <a:rPr lang="fr-CH" sz="2000" b="1">
                <a:solidFill>
                  <a:srgbClr val="003366"/>
                </a:solidFill>
                <a:latin typeface="Symbol" pitchFamily="18" charset="2"/>
              </a:rPr>
              <a:t>d</a:t>
            </a:r>
            <a:r>
              <a:rPr lang="fr-CH" sz="2000" b="1">
                <a:solidFill>
                  <a:srgbClr val="003366"/>
                </a:solidFill>
              </a:rPr>
              <a:t>. Quelle est l’incertitude de sa quantité de mouvement?</a:t>
            </a:r>
          </a:p>
          <a:p>
            <a:pPr marL="457200" indent="-457200"/>
            <a:r>
              <a:rPr lang="fr-CH" sz="2000" b="1">
                <a:solidFill>
                  <a:srgbClr val="003366"/>
                </a:solidFill>
              </a:rPr>
              <a:t>      </a:t>
            </a:r>
          </a:p>
          <a:p>
            <a:pPr marL="457200" indent="-457200"/>
            <a:r>
              <a:rPr lang="fr-CH" sz="2000" b="1">
                <a:solidFill>
                  <a:srgbClr val="003366"/>
                </a:solidFill>
              </a:rPr>
              <a:t>      A) fonction </a:t>
            </a:r>
            <a:r>
              <a:rPr lang="fr-CH" sz="2000" b="1">
                <a:solidFill>
                  <a:srgbClr val="003366"/>
                </a:solidFill>
                <a:latin typeface="Symbol" pitchFamily="18" charset="2"/>
              </a:rPr>
              <a:t>d</a:t>
            </a:r>
          </a:p>
          <a:p>
            <a:pPr marL="457200" indent="-457200"/>
            <a:r>
              <a:rPr lang="fr-CH" sz="2000" b="1">
                <a:solidFill>
                  <a:srgbClr val="003366"/>
                </a:solidFill>
              </a:rPr>
              <a:t>      B) </a:t>
            </a:r>
            <a:r>
              <a:rPr lang="fr-CH" sz="2000" b="1">
                <a:solidFill>
                  <a:srgbClr val="003366"/>
                </a:solidFill>
                <a:cs typeface="Arial" charset="0"/>
              </a:rPr>
              <a:t>ħ</a:t>
            </a:r>
            <a:endParaRPr lang="fr-CH" sz="2000" b="1">
              <a:solidFill>
                <a:srgbClr val="003366"/>
              </a:solidFill>
            </a:endParaRPr>
          </a:p>
          <a:p>
            <a:pPr marL="457200" indent="-457200"/>
            <a:r>
              <a:rPr lang="fr-CH" sz="2000" b="1">
                <a:solidFill>
                  <a:srgbClr val="003366"/>
                </a:solidFill>
              </a:rPr>
              <a:t>      C) infini</a:t>
            </a:r>
          </a:p>
        </p:txBody>
      </p:sp>
      <p:pic>
        <p:nvPicPr>
          <p:cNvPr id="46084" name="Picture 6" descr="figure 01-16"/>
          <p:cNvPicPr>
            <a:picLocks noChangeAspect="1" noChangeArrowheads="1"/>
          </p:cNvPicPr>
          <p:nvPr/>
        </p:nvPicPr>
        <p:blipFill>
          <a:blip r:embed="rId3">
            <a:extLst>
              <a:ext uri="{28A0092B-C50C-407E-A947-70E740481C1C}">
                <a14:useLocalDpi xmlns:a14="http://schemas.microsoft.com/office/drawing/2010/main" val="0"/>
              </a:ext>
            </a:extLst>
          </a:blip>
          <a:srcRect l="19286" t="9644" r="19286" b="72322"/>
          <a:stretch>
            <a:fillRect/>
          </a:stretch>
        </p:blipFill>
        <p:spPr bwMode="auto">
          <a:xfrm>
            <a:off x="609600" y="2133600"/>
            <a:ext cx="35814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7" descr="figure 01-16"/>
          <p:cNvPicPr>
            <a:picLocks noChangeAspect="1" noChangeArrowheads="1"/>
          </p:cNvPicPr>
          <p:nvPr/>
        </p:nvPicPr>
        <p:blipFill>
          <a:blip r:embed="rId3">
            <a:extLst>
              <a:ext uri="{28A0092B-C50C-407E-A947-70E740481C1C}">
                <a14:useLocalDpi xmlns:a14="http://schemas.microsoft.com/office/drawing/2010/main" val="0"/>
              </a:ext>
            </a:extLst>
          </a:blip>
          <a:srcRect l="19286" t="49821" r="19286" b="35358"/>
          <a:stretch>
            <a:fillRect/>
          </a:stretch>
        </p:blipFill>
        <p:spPr bwMode="auto">
          <a:xfrm>
            <a:off x="5029200" y="2133600"/>
            <a:ext cx="3657600"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ph type="title"/>
          </p:nvPr>
        </p:nvSpPr>
        <p:spPr bwMode="auto">
          <a:xfrm>
            <a:off x="0" y="0"/>
            <a:ext cx="9144000" cy="9144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fr-CH" sz="4000" b="1" smtClean="0">
                <a:solidFill>
                  <a:srgbClr val="003366"/>
                </a:solidFill>
                <a:latin typeface="Arial" charset="0"/>
              </a:rPr>
              <a:t>       </a:t>
            </a:r>
            <a:r>
              <a:rPr lang="fr-CH" sz="4000" b="1" smtClean="0">
                <a:latin typeface="Arial" charset="0"/>
              </a:rPr>
              <a:t>Le chat de Schrödinger</a:t>
            </a:r>
            <a:r>
              <a:rPr lang="fr-CH" sz="4000" b="1" smtClean="0">
                <a:solidFill>
                  <a:srgbClr val="003366"/>
                </a:solidFill>
                <a:latin typeface="Arial" charset="0"/>
              </a:rPr>
              <a:t>       </a:t>
            </a:r>
            <a:endParaRPr lang="fr-CH" smtClean="0">
              <a:latin typeface="Arial" charset="0"/>
            </a:endParaRPr>
          </a:p>
        </p:txBody>
      </p:sp>
      <p:sp>
        <p:nvSpPr>
          <p:cNvPr id="47107" name="Rectangle 3"/>
          <p:cNvSpPr>
            <a:spLocks noChangeArrowheads="1"/>
          </p:cNvSpPr>
          <p:nvPr/>
        </p:nvSpPr>
        <p:spPr bwMode="auto">
          <a:xfrm>
            <a:off x="0" y="3783013"/>
            <a:ext cx="3349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CommonBullets" pitchFamily="34" charset="2"/>
              <a:buChar char="6"/>
            </a:pPr>
            <a:endParaRPr lang="fr-CH" sz="2800" b="1">
              <a:solidFill>
                <a:srgbClr val="CC00FF"/>
              </a:solidFill>
            </a:endParaRPr>
          </a:p>
          <a:p>
            <a:pPr>
              <a:buFont typeface="CommonBullets" pitchFamily="34" charset="2"/>
              <a:buChar char="6"/>
            </a:pPr>
            <a:endParaRPr lang="fr-CH" sz="2800" b="1">
              <a:solidFill>
                <a:srgbClr val="CC00FF"/>
              </a:solidFill>
            </a:endParaRPr>
          </a:p>
        </p:txBody>
      </p:sp>
      <p:pic>
        <p:nvPicPr>
          <p:cNvPr id="47108" name="Picture 4" descr="hlday006_th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657600"/>
            <a:ext cx="20256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5" descr="1dog2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46038"/>
            <a:ext cx="1409700" cy="188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Rectangle 6"/>
          <p:cNvSpPr>
            <a:spLocks noChangeArrowheads="1"/>
          </p:cNvSpPr>
          <p:nvPr/>
        </p:nvSpPr>
        <p:spPr bwMode="auto">
          <a:xfrm>
            <a:off x="2286000" y="3657600"/>
            <a:ext cx="838200" cy="838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bg-BG"/>
          </a:p>
        </p:txBody>
      </p:sp>
      <p:sp>
        <p:nvSpPr>
          <p:cNvPr id="47111" name="Rectangle 7"/>
          <p:cNvSpPr>
            <a:spLocks noChangeArrowheads="1"/>
          </p:cNvSpPr>
          <p:nvPr/>
        </p:nvSpPr>
        <p:spPr bwMode="auto">
          <a:xfrm>
            <a:off x="0" y="990600"/>
            <a:ext cx="76962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CH" sz="2000" b="1">
                <a:solidFill>
                  <a:srgbClr val="0033CC"/>
                </a:solidFill>
              </a:rPr>
              <a:t>Un système quantique peut être décrit par une superposition des états, ça veut dire une superposition des fonctions d’onde différentes. Seulement quand on fait une mesure, le système va adopter un état défini.</a:t>
            </a:r>
          </a:p>
        </p:txBody>
      </p:sp>
      <p:sp>
        <p:nvSpPr>
          <p:cNvPr id="47112" name="Rectangle 8"/>
          <p:cNvSpPr>
            <a:spLocks noChangeArrowheads="1"/>
          </p:cNvSpPr>
          <p:nvPr/>
        </p:nvSpPr>
        <p:spPr bwMode="auto">
          <a:xfrm>
            <a:off x="0" y="2971800"/>
            <a:ext cx="4572000" cy="36576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bg-BG"/>
          </a:p>
        </p:txBody>
      </p:sp>
      <p:sp>
        <p:nvSpPr>
          <p:cNvPr id="47113" name="Rectangle 9"/>
          <p:cNvSpPr>
            <a:spLocks noChangeArrowheads="1"/>
          </p:cNvSpPr>
          <p:nvPr/>
        </p:nvSpPr>
        <p:spPr bwMode="auto">
          <a:xfrm>
            <a:off x="457200" y="6096000"/>
            <a:ext cx="457200" cy="2286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bg-BG"/>
          </a:p>
        </p:txBody>
      </p:sp>
      <p:pic>
        <p:nvPicPr>
          <p:cNvPr id="47114" name="Picture 10"/>
          <p:cNvPicPr>
            <a:picLocks noChangeAspect="1" noChangeArrowheads="1"/>
          </p:cNvPicPr>
          <p:nvPr/>
        </p:nvPicPr>
        <p:blipFill>
          <a:blip r:embed="rId5">
            <a:extLst>
              <a:ext uri="{28A0092B-C50C-407E-A947-70E740481C1C}">
                <a14:useLocalDpi xmlns:a14="http://schemas.microsoft.com/office/drawing/2010/main" val="0"/>
              </a:ext>
            </a:extLst>
          </a:blip>
          <a:srcRect l="52901" r="7486" b="33644"/>
          <a:stretch>
            <a:fillRect/>
          </a:stretch>
        </p:blipFill>
        <p:spPr bwMode="auto">
          <a:xfrm>
            <a:off x="381000" y="5105400"/>
            <a:ext cx="708025"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5" name="Arc 11"/>
          <p:cNvSpPr>
            <a:spLocks/>
          </p:cNvSpPr>
          <p:nvPr/>
        </p:nvSpPr>
        <p:spPr bwMode="auto">
          <a:xfrm>
            <a:off x="304800" y="4419600"/>
            <a:ext cx="1143000" cy="685800"/>
          </a:xfrm>
          <a:custGeom>
            <a:avLst/>
            <a:gdLst>
              <a:gd name="T0" fmla="*/ 0 w 21600"/>
              <a:gd name="T1" fmla="*/ 0 h 21600"/>
              <a:gd name="T2" fmla="*/ 1143000 w 21600"/>
              <a:gd name="T3" fmla="*/ 685800 h 21600"/>
              <a:gd name="T4" fmla="*/ 0 w 21600"/>
              <a:gd name="T5" fmla="*/ 6858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bg-BG"/>
          </a:p>
        </p:txBody>
      </p:sp>
      <p:sp>
        <p:nvSpPr>
          <p:cNvPr id="47116" name="Arc 12"/>
          <p:cNvSpPr>
            <a:spLocks/>
          </p:cNvSpPr>
          <p:nvPr/>
        </p:nvSpPr>
        <p:spPr bwMode="auto">
          <a:xfrm>
            <a:off x="476250" y="4159250"/>
            <a:ext cx="1143000" cy="681038"/>
          </a:xfrm>
          <a:custGeom>
            <a:avLst/>
            <a:gdLst>
              <a:gd name="T0" fmla="*/ 132450 w 21600"/>
              <a:gd name="T1" fmla="*/ 0 h 21454"/>
              <a:gd name="T2" fmla="*/ 1143000 w 21600"/>
              <a:gd name="T3" fmla="*/ 681038 h 21454"/>
              <a:gd name="T4" fmla="*/ 0 w 21600"/>
              <a:gd name="T5" fmla="*/ 681038 h 21454"/>
              <a:gd name="T6" fmla="*/ 0 60000 65536"/>
              <a:gd name="T7" fmla="*/ 0 60000 65536"/>
              <a:gd name="T8" fmla="*/ 0 60000 65536"/>
              <a:gd name="T9" fmla="*/ 0 w 21600"/>
              <a:gd name="T10" fmla="*/ 0 h 21454"/>
              <a:gd name="T11" fmla="*/ 21600 w 21600"/>
              <a:gd name="T12" fmla="*/ 21454 h 21454"/>
            </a:gdLst>
            <a:ahLst/>
            <a:cxnLst>
              <a:cxn ang="T6">
                <a:pos x="T0" y="T1"/>
              </a:cxn>
              <a:cxn ang="T7">
                <a:pos x="T2" y="T3"/>
              </a:cxn>
              <a:cxn ang="T8">
                <a:pos x="T4" y="T5"/>
              </a:cxn>
            </a:cxnLst>
            <a:rect l="T9" t="T10" r="T11" b="T12"/>
            <a:pathLst>
              <a:path w="21600" h="21454" fill="none" extrusionOk="0">
                <a:moveTo>
                  <a:pt x="2503" y="-1"/>
                </a:moveTo>
                <a:cubicBezTo>
                  <a:pt x="13390" y="1269"/>
                  <a:pt x="21600" y="10492"/>
                  <a:pt x="21600" y="21454"/>
                </a:cubicBezTo>
              </a:path>
              <a:path w="21600" h="21454" stroke="0" extrusionOk="0">
                <a:moveTo>
                  <a:pt x="2503" y="-1"/>
                </a:moveTo>
                <a:cubicBezTo>
                  <a:pt x="13390" y="1269"/>
                  <a:pt x="21600" y="10492"/>
                  <a:pt x="21600" y="21454"/>
                </a:cubicBezTo>
                <a:lnTo>
                  <a:pt x="0" y="21454"/>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bg-BG"/>
          </a:p>
        </p:txBody>
      </p:sp>
      <p:sp>
        <p:nvSpPr>
          <p:cNvPr id="47117" name="Arc 13"/>
          <p:cNvSpPr>
            <a:spLocks/>
          </p:cNvSpPr>
          <p:nvPr/>
        </p:nvSpPr>
        <p:spPr bwMode="auto">
          <a:xfrm>
            <a:off x="666750" y="3781425"/>
            <a:ext cx="1143000" cy="677863"/>
          </a:xfrm>
          <a:custGeom>
            <a:avLst/>
            <a:gdLst>
              <a:gd name="T0" fmla="*/ 165047 w 21600"/>
              <a:gd name="T1" fmla="*/ 0 h 21374"/>
              <a:gd name="T2" fmla="*/ 1143000 w 21600"/>
              <a:gd name="T3" fmla="*/ 677863 h 21374"/>
              <a:gd name="T4" fmla="*/ 0 w 21600"/>
              <a:gd name="T5" fmla="*/ 677863 h 21374"/>
              <a:gd name="T6" fmla="*/ 0 60000 65536"/>
              <a:gd name="T7" fmla="*/ 0 60000 65536"/>
              <a:gd name="T8" fmla="*/ 0 60000 65536"/>
              <a:gd name="T9" fmla="*/ 0 w 21600"/>
              <a:gd name="T10" fmla="*/ 0 h 21374"/>
              <a:gd name="T11" fmla="*/ 21600 w 21600"/>
              <a:gd name="T12" fmla="*/ 21374 h 21374"/>
            </a:gdLst>
            <a:ahLst/>
            <a:cxnLst>
              <a:cxn ang="T6">
                <a:pos x="T0" y="T1"/>
              </a:cxn>
              <a:cxn ang="T7">
                <a:pos x="T2" y="T3"/>
              </a:cxn>
              <a:cxn ang="T8">
                <a:pos x="T4" y="T5"/>
              </a:cxn>
            </a:cxnLst>
            <a:rect l="T9" t="T10" r="T11" b="T12"/>
            <a:pathLst>
              <a:path w="21600" h="21374" fill="none" extrusionOk="0">
                <a:moveTo>
                  <a:pt x="3118" y="0"/>
                </a:moveTo>
                <a:cubicBezTo>
                  <a:pt x="13731" y="1548"/>
                  <a:pt x="21600" y="10649"/>
                  <a:pt x="21600" y="21374"/>
                </a:cubicBezTo>
              </a:path>
              <a:path w="21600" h="21374" stroke="0" extrusionOk="0">
                <a:moveTo>
                  <a:pt x="3118" y="0"/>
                </a:moveTo>
                <a:cubicBezTo>
                  <a:pt x="13731" y="1548"/>
                  <a:pt x="21600" y="10649"/>
                  <a:pt x="21600" y="21374"/>
                </a:cubicBezTo>
                <a:lnTo>
                  <a:pt x="0" y="21374"/>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bg-BG"/>
          </a:p>
        </p:txBody>
      </p:sp>
      <p:sp>
        <p:nvSpPr>
          <p:cNvPr id="47118" name="Rectangle 14"/>
          <p:cNvSpPr>
            <a:spLocks noChangeArrowheads="1"/>
          </p:cNvSpPr>
          <p:nvPr/>
        </p:nvSpPr>
        <p:spPr bwMode="auto">
          <a:xfrm>
            <a:off x="-38100" y="2408238"/>
            <a:ext cx="44370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sz="2800" b="1">
                <a:solidFill>
                  <a:srgbClr val="FF0000"/>
                </a:solidFill>
              </a:rPr>
              <a:t>Le chat de Schrödinger’s</a:t>
            </a:r>
            <a:endParaRPr lang="fr-CH" sz="3200" b="1">
              <a:solidFill>
                <a:srgbClr val="FF0000"/>
              </a:solidFill>
            </a:endParaRPr>
          </a:p>
        </p:txBody>
      </p:sp>
      <p:sp>
        <p:nvSpPr>
          <p:cNvPr id="47119" name="Rectangle 15"/>
          <p:cNvSpPr>
            <a:spLocks noChangeArrowheads="1"/>
          </p:cNvSpPr>
          <p:nvPr/>
        </p:nvSpPr>
        <p:spPr bwMode="auto">
          <a:xfrm>
            <a:off x="4784725" y="2101850"/>
            <a:ext cx="4343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CH" b="1">
                <a:solidFill>
                  <a:srgbClr val="FF0000"/>
                </a:solidFill>
              </a:rPr>
              <a:t>Imagine-toi..</a:t>
            </a:r>
          </a:p>
          <a:p>
            <a:r>
              <a:rPr lang="fr-CH" sz="2000" b="1">
                <a:solidFill>
                  <a:srgbClr val="003366"/>
                </a:solidFill>
              </a:rPr>
              <a:t>Un chat est enfermé dans une boite qui contient un atome radioactive et une capsule de poison. Si l’atome se désintègre la capsule est cassée et le chat meurt. De l’extérieur de la boite, il n’y aucune moyenne de savoir si la désintégration radioactive est arrivée ou non. L’état du chat peut être décrit par une superposition de deux états (une ou il vive et l’autre ou il est mort). Ça veut dire le chat est au même temps vivant et mort..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Text Box 2"/>
          <p:cNvSpPr txBox="1">
            <a:spLocks noChangeArrowheads="1"/>
          </p:cNvSpPr>
          <p:nvPr/>
        </p:nvSpPr>
        <p:spPr bwMode="auto">
          <a:xfrm>
            <a:off x="-46038" y="500063"/>
            <a:ext cx="4694238" cy="2041525"/>
          </a:xfrm>
          <a:prstGeom prst="rect">
            <a:avLst/>
          </a:prstGeom>
          <a:noFill/>
          <a:ln w="9525">
            <a:noFill/>
            <a:miter lim="800000"/>
            <a:headEnd/>
            <a:tailEnd/>
          </a:ln>
          <a:effectLst/>
        </p:spPr>
        <p:txBody>
          <a:bodyPr>
            <a:spAutoFit/>
          </a:bodyPr>
          <a:lstStyle/>
          <a:p>
            <a:pPr>
              <a:defRPr/>
            </a:pPr>
            <a:endParaRPr lang="fr-CH" b="1">
              <a:solidFill>
                <a:srgbClr val="CC00FF"/>
              </a:solidFill>
              <a:effectLst>
                <a:outerShdw blurRad="38100" dist="38100" dir="2700000" algn="tl">
                  <a:srgbClr val="C0C0C0"/>
                </a:outerShdw>
              </a:effectLst>
              <a:sym typeface="Math4" pitchFamily="2" charset="2"/>
            </a:endParaRPr>
          </a:p>
          <a:p>
            <a:pPr>
              <a:defRPr/>
            </a:pPr>
            <a:r>
              <a:rPr lang="fr-CH" sz="2800" b="1" i="1">
                <a:solidFill>
                  <a:srgbClr val="CC00FF"/>
                </a:solidFill>
                <a:effectLst>
                  <a:outerShdw blurRad="38100" dist="38100" dir="2700000" algn="tl">
                    <a:srgbClr val="C0C0C0"/>
                  </a:outerShdw>
                </a:effectLst>
                <a:sym typeface="Math4" pitchFamily="2" charset="2"/>
              </a:rPr>
              <a:t>    </a:t>
            </a:r>
            <a:r>
              <a:rPr lang="fr-CH" sz="2800" i="1">
                <a:solidFill>
                  <a:schemeClr val="tx2"/>
                </a:solidFill>
                <a:effectLst>
                  <a:outerShdw blurRad="38100" dist="38100" dir="2700000" algn="tl">
                    <a:srgbClr val="C0C0C0"/>
                  </a:outerShdw>
                </a:effectLst>
                <a:sym typeface="Math4" pitchFamily="2" charset="2"/>
              </a:rPr>
              <a:t>mécanique classique</a:t>
            </a:r>
            <a:r>
              <a:rPr lang="fr-CH" sz="2800" i="1">
                <a:solidFill>
                  <a:schemeClr val="tx2"/>
                </a:solidFill>
                <a:sym typeface="Math4" pitchFamily="2" charset="2"/>
              </a:rPr>
              <a:t> </a:t>
            </a:r>
          </a:p>
          <a:p>
            <a:pPr>
              <a:buFontTx/>
              <a:buChar char="•"/>
              <a:defRPr/>
            </a:pPr>
            <a:r>
              <a:rPr lang="fr-CH" sz="2800" b="1" i="1">
                <a:solidFill>
                  <a:schemeClr val="tx2"/>
                </a:solidFill>
                <a:sym typeface="Math4" pitchFamily="2" charset="2"/>
              </a:rPr>
              <a:t>   </a:t>
            </a:r>
            <a:r>
              <a:rPr lang="fr-CH" b="1">
                <a:solidFill>
                  <a:schemeClr val="accent1"/>
                </a:solidFill>
                <a:sym typeface="Math4" pitchFamily="2" charset="2"/>
              </a:rPr>
              <a:t>positions et quantités de </a:t>
            </a:r>
          </a:p>
          <a:p>
            <a:pPr>
              <a:defRPr/>
            </a:pPr>
            <a:r>
              <a:rPr lang="fr-CH" b="1">
                <a:solidFill>
                  <a:schemeClr val="accent1"/>
                </a:solidFill>
                <a:sym typeface="Math4" pitchFamily="2" charset="2"/>
              </a:rPr>
              <a:t>    mouvement ont des valeurs </a:t>
            </a:r>
          </a:p>
          <a:p>
            <a:pPr>
              <a:defRPr/>
            </a:pPr>
            <a:r>
              <a:rPr lang="fr-CH" b="1">
                <a:solidFill>
                  <a:schemeClr val="accent1"/>
                </a:solidFill>
                <a:sym typeface="Math4" pitchFamily="2" charset="2"/>
              </a:rPr>
              <a:t>    bien définies</a:t>
            </a:r>
            <a:endParaRPr lang="fr-CH" b="1">
              <a:solidFill>
                <a:srgbClr val="CC00FF"/>
              </a:solidFill>
              <a:effectLst>
                <a:outerShdw blurRad="38100" dist="38100" dir="2700000" algn="tl">
                  <a:srgbClr val="C0C0C0"/>
                </a:outerShdw>
              </a:effectLst>
              <a:sym typeface="Math4" pitchFamily="2" charset="2"/>
            </a:endParaRPr>
          </a:p>
        </p:txBody>
      </p:sp>
      <p:graphicFrame>
        <p:nvGraphicFramePr>
          <p:cNvPr id="22530" name="Object 3"/>
          <p:cNvGraphicFramePr>
            <a:graphicFrameLocks noChangeAspect="1"/>
          </p:cNvGraphicFramePr>
          <p:nvPr/>
        </p:nvGraphicFramePr>
        <p:xfrm>
          <a:off x="2590800" y="2057400"/>
          <a:ext cx="611188" cy="465138"/>
        </p:xfrm>
        <a:graphic>
          <a:graphicData uri="http://schemas.openxmlformats.org/presentationml/2006/ole">
            <mc:AlternateContent xmlns:mc="http://schemas.openxmlformats.org/markup-compatibility/2006">
              <mc:Choice xmlns:v="urn:schemas-microsoft-com:vml" Requires="v">
                <p:oleObj spid="_x0000_s22554" name="Equation" r:id="rId4" imgW="266400" imgH="203040" progId="Equation.DSMT4">
                  <p:embed/>
                </p:oleObj>
              </mc:Choice>
              <mc:Fallback>
                <p:oleObj name="Equation" r:id="rId4" imgW="266400" imgH="20304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2057400"/>
                        <a:ext cx="611188"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36" name="Line 5"/>
          <p:cNvSpPr>
            <a:spLocks noChangeShapeType="1"/>
          </p:cNvSpPr>
          <p:nvPr/>
        </p:nvSpPr>
        <p:spPr bwMode="auto">
          <a:xfrm>
            <a:off x="2057400" y="6362700"/>
            <a:ext cx="4572000" cy="0"/>
          </a:xfrm>
          <a:prstGeom prst="line">
            <a:avLst/>
          </a:prstGeom>
          <a:noFill/>
          <a:ln w="38100">
            <a:solidFill>
              <a:schemeClr val="accent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fr-FR"/>
          </a:p>
        </p:txBody>
      </p:sp>
      <p:sp>
        <p:nvSpPr>
          <p:cNvPr id="437254" name="Rectangle 6"/>
          <p:cNvSpPr>
            <a:spLocks noChangeArrowheads="1"/>
          </p:cNvSpPr>
          <p:nvPr/>
        </p:nvSpPr>
        <p:spPr bwMode="auto">
          <a:xfrm>
            <a:off x="3124200" y="6400800"/>
            <a:ext cx="2555875" cy="457200"/>
          </a:xfrm>
          <a:prstGeom prst="rect">
            <a:avLst/>
          </a:prstGeom>
          <a:noFill/>
          <a:ln w="9525">
            <a:noFill/>
            <a:miter lim="800000"/>
            <a:headEnd/>
            <a:tailEnd/>
          </a:ln>
          <a:effectLst/>
        </p:spPr>
        <p:txBody>
          <a:bodyPr wrap="none">
            <a:spAutoFit/>
          </a:bodyPr>
          <a:lstStyle/>
          <a:p>
            <a:pPr>
              <a:defRPr/>
            </a:pPr>
            <a:r>
              <a:rPr lang="fr-CH" b="1">
                <a:solidFill>
                  <a:srgbClr val="CC00FF"/>
                </a:solidFill>
                <a:effectLst>
                  <a:outerShdw blurRad="38100" dist="38100" dir="2700000" algn="tl">
                    <a:srgbClr val="C0C0C0"/>
                  </a:outerShdw>
                </a:effectLst>
                <a:sym typeface="Math4" pitchFamily="2" charset="2"/>
              </a:rPr>
              <a:t>n</a:t>
            </a:r>
            <a:r>
              <a:rPr lang="fr-CH" b="1">
                <a:solidFill>
                  <a:srgbClr val="CC00FF"/>
                </a:solidFill>
                <a:effectLst>
                  <a:outerShdw blurRad="38100" dist="38100" dir="2700000" algn="tl">
                    <a:srgbClr val="C0C0C0"/>
                  </a:outerShdw>
                </a:effectLst>
                <a:sym typeface="Symbol" pitchFamily="18" charset="2"/>
              </a:rPr>
              <a:t>, E, m, h</a:t>
            </a:r>
            <a:r>
              <a:rPr lang="fr-CH" b="1">
                <a:solidFill>
                  <a:srgbClr val="CC00FF"/>
                </a:solidFill>
                <a:effectLst>
                  <a:outerShdw blurRad="38100" dist="38100" dir="2700000" algn="tl">
                    <a:srgbClr val="C0C0C0"/>
                  </a:outerShdw>
                </a:effectLst>
                <a:sym typeface="Wingdings" pitchFamily="2" charset="2"/>
              </a:rPr>
              <a:t>0</a:t>
            </a:r>
            <a:endParaRPr lang="fr-CH" b="1">
              <a:solidFill>
                <a:srgbClr val="CC00FF"/>
              </a:solidFill>
              <a:effectLst>
                <a:outerShdw blurRad="38100" dist="38100" dir="2700000" algn="tl">
                  <a:srgbClr val="C0C0C0"/>
                </a:outerShdw>
              </a:effectLst>
              <a:sym typeface="Symbol" pitchFamily="18" charset="2"/>
            </a:endParaRPr>
          </a:p>
        </p:txBody>
      </p:sp>
      <p:sp>
        <p:nvSpPr>
          <p:cNvPr id="22538" name="Rectangle 7"/>
          <p:cNvSpPr>
            <a:spLocks noChangeArrowheads="1"/>
          </p:cNvSpPr>
          <p:nvPr/>
        </p:nvSpPr>
        <p:spPr bwMode="auto">
          <a:xfrm>
            <a:off x="0" y="0"/>
            <a:ext cx="9144000" cy="723900"/>
          </a:xfrm>
          <a:prstGeom prst="rect">
            <a:avLst/>
          </a:prstGeom>
          <a:solidFill>
            <a:srgbClr val="FFFFFF"/>
          </a:solidFill>
          <a:ln w="9525">
            <a:solidFill>
              <a:srgbClr val="000000"/>
            </a:solidFill>
            <a:miter lim="800000"/>
            <a:headEnd/>
            <a:tailEnd/>
          </a:ln>
        </p:spPr>
        <p:txBody>
          <a:bodyPr/>
          <a:lstStyle/>
          <a:p>
            <a:r>
              <a:rPr lang="fr-CH" sz="3200" b="1">
                <a:solidFill>
                  <a:srgbClr val="003366"/>
                </a:solidFill>
                <a:latin typeface="Comic Sans MS" pitchFamily="66" charset="0"/>
              </a:rPr>
              <a:t>     </a:t>
            </a:r>
            <a:r>
              <a:rPr lang="fr-CH" sz="3200" b="1">
                <a:solidFill>
                  <a:schemeClr val="tx2"/>
                </a:solidFill>
              </a:rPr>
              <a:t>mécanique classique et quantique</a:t>
            </a:r>
            <a:r>
              <a:rPr lang="fr-CH" sz="4000" b="1">
                <a:solidFill>
                  <a:srgbClr val="003366"/>
                </a:solidFill>
                <a:latin typeface="Comic Sans MS" pitchFamily="66" charset="0"/>
              </a:rPr>
              <a:t> </a:t>
            </a:r>
            <a:endParaRPr lang="fr-CH" sz="4400">
              <a:solidFill>
                <a:schemeClr val="tx2"/>
              </a:solidFill>
              <a:latin typeface="Comic Sans MS" pitchFamily="66" charset="0"/>
            </a:endParaRPr>
          </a:p>
        </p:txBody>
      </p:sp>
      <p:sp>
        <p:nvSpPr>
          <p:cNvPr id="22539" name="Rectangle 9"/>
          <p:cNvSpPr>
            <a:spLocks noChangeArrowheads="1"/>
          </p:cNvSpPr>
          <p:nvPr/>
        </p:nvSpPr>
        <p:spPr bwMode="auto">
          <a:xfrm>
            <a:off x="4610100" y="881063"/>
            <a:ext cx="44259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sz="2800" b="1" i="1">
                <a:solidFill>
                  <a:schemeClr val="tx2"/>
                </a:solidFill>
                <a:sym typeface="Math4" pitchFamily="2" charset="2"/>
              </a:rPr>
              <a:t>   mécanique quantique </a:t>
            </a:r>
          </a:p>
          <a:p>
            <a:pPr>
              <a:buFontTx/>
              <a:buChar char="•"/>
            </a:pPr>
            <a:r>
              <a:rPr lang="fr-CH" sz="2800" b="1" i="1">
                <a:solidFill>
                  <a:schemeClr val="tx2"/>
                </a:solidFill>
                <a:sym typeface="Math4" pitchFamily="2" charset="2"/>
              </a:rPr>
              <a:t>   </a:t>
            </a:r>
            <a:r>
              <a:rPr lang="fr-CH" b="1">
                <a:solidFill>
                  <a:schemeClr val="accent1"/>
                </a:solidFill>
                <a:sym typeface="Math4" pitchFamily="2" charset="2"/>
              </a:rPr>
              <a:t> relation d’indétermination</a:t>
            </a:r>
          </a:p>
          <a:p>
            <a:r>
              <a:rPr lang="fr-CH" b="1">
                <a:solidFill>
                  <a:schemeClr val="accent1"/>
                </a:solidFill>
                <a:sym typeface="Math4" pitchFamily="2" charset="2"/>
              </a:rPr>
              <a:t>          </a:t>
            </a:r>
            <a:r>
              <a:rPr lang="fr-CH" b="1">
                <a:solidFill>
                  <a:schemeClr val="tx2"/>
                </a:solidFill>
                <a:latin typeface="Symbol" pitchFamily="18" charset="2"/>
                <a:sym typeface="Math4" pitchFamily="2" charset="2"/>
              </a:rPr>
              <a:t>D</a:t>
            </a:r>
            <a:r>
              <a:rPr lang="fr-CH" b="1">
                <a:solidFill>
                  <a:schemeClr val="tx2"/>
                </a:solidFill>
                <a:sym typeface="Math4" pitchFamily="2" charset="2"/>
              </a:rPr>
              <a:t>r</a:t>
            </a:r>
            <a:r>
              <a:rPr lang="fr-CH" b="1">
                <a:solidFill>
                  <a:schemeClr val="tx2"/>
                </a:solidFill>
                <a:latin typeface="Symbol" pitchFamily="18" charset="2"/>
                <a:sym typeface="Math4" pitchFamily="2" charset="2"/>
              </a:rPr>
              <a:t>D</a:t>
            </a:r>
            <a:r>
              <a:rPr lang="fr-CH" b="1">
                <a:solidFill>
                  <a:schemeClr val="tx2"/>
                </a:solidFill>
                <a:sym typeface="Math4" pitchFamily="2" charset="2"/>
              </a:rPr>
              <a:t>p = </a:t>
            </a:r>
            <a:r>
              <a:rPr lang="fr-CH" b="1">
                <a:solidFill>
                  <a:schemeClr val="tx2"/>
                </a:solidFill>
                <a:cs typeface="Arial" charset="0"/>
                <a:sym typeface="Math4" pitchFamily="2" charset="2"/>
              </a:rPr>
              <a:t>ħ/2</a:t>
            </a:r>
          </a:p>
        </p:txBody>
      </p:sp>
      <p:sp>
        <p:nvSpPr>
          <p:cNvPr id="22540" name="Rectangle 10"/>
          <p:cNvSpPr>
            <a:spLocks noChangeArrowheads="1"/>
          </p:cNvSpPr>
          <p:nvPr/>
        </p:nvSpPr>
        <p:spPr bwMode="auto">
          <a:xfrm>
            <a:off x="228600" y="2646363"/>
            <a:ext cx="4505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Tx/>
              <a:buChar char="•"/>
            </a:pPr>
            <a:r>
              <a:rPr lang="fr-CH" b="1">
                <a:solidFill>
                  <a:schemeClr val="accent1"/>
                </a:solidFill>
                <a:sym typeface="Math4" pitchFamily="2" charset="2"/>
              </a:rPr>
              <a:t> spectres d’énergie continue </a:t>
            </a:r>
          </a:p>
        </p:txBody>
      </p:sp>
      <p:sp>
        <p:nvSpPr>
          <p:cNvPr id="22541" name="Rectangle 11"/>
          <p:cNvSpPr>
            <a:spLocks noChangeArrowheads="1"/>
          </p:cNvSpPr>
          <p:nvPr/>
        </p:nvSpPr>
        <p:spPr bwMode="auto">
          <a:xfrm>
            <a:off x="5162550" y="2665413"/>
            <a:ext cx="3235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Tx/>
              <a:buChar char="•"/>
            </a:pPr>
            <a:r>
              <a:rPr lang="fr-CH" b="1">
                <a:solidFill>
                  <a:schemeClr val="accent1"/>
                </a:solidFill>
                <a:sym typeface="Math4" pitchFamily="2" charset="2"/>
              </a:rPr>
              <a:t> énergies quantifiés </a:t>
            </a:r>
          </a:p>
        </p:txBody>
      </p:sp>
      <p:sp>
        <p:nvSpPr>
          <p:cNvPr id="22542" name="Rectangle 12"/>
          <p:cNvSpPr>
            <a:spLocks noChangeArrowheads="1"/>
          </p:cNvSpPr>
          <p:nvPr/>
        </p:nvSpPr>
        <p:spPr bwMode="auto">
          <a:xfrm>
            <a:off x="190500" y="3770313"/>
            <a:ext cx="347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Tx/>
              <a:buChar char="•"/>
            </a:pPr>
            <a:r>
              <a:rPr lang="fr-CH" b="1">
                <a:solidFill>
                  <a:schemeClr val="accent1"/>
                </a:solidFill>
                <a:sym typeface="Math4" pitchFamily="2" charset="2"/>
              </a:rPr>
              <a:t> Equations de Newton</a:t>
            </a:r>
          </a:p>
        </p:txBody>
      </p:sp>
      <p:sp>
        <p:nvSpPr>
          <p:cNvPr id="22543" name="Rectangle 13"/>
          <p:cNvSpPr>
            <a:spLocks noChangeArrowheads="1"/>
          </p:cNvSpPr>
          <p:nvPr/>
        </p:nvSpPr>
        <p:spPr bwMode="auto">
          <a:xfrm>
            <a:off x="4892675" y="3810000"/>
            <a:ext cx="416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Tx/>
              <a:buChar char="•"/>
            </a:pPr>
            <a:r>
              <a:rPr lang="fr-CH" b="1">
                <a:solidFill>
                  <a:schemeClr val="accent1"/>
                </a:solidFill>
                <a:sym typeface="Math4" pitchFamily="2" charset="2"/>
              </a:rPr>
              <a:t> Equation de Schroedinger</a:t>
            </a:r>
          </a:p>
        </p:txBody>
      </p:sp>
      <p:graphicFrame>
        <p:nvGraphicFramePr>
          <p:cNvPr id="22531" name="Object 14"/>
          <p:cNvGraphicFramePr>
            <a:graphicFrameLocks noChangeAspect="1"/>
          </p:cNvGraphicFramePr>
          <p:nvPr/>
        </p:nvGraphicFramePr>
        <p:xfrm>
          <a:off x="1258888" y="4495800"/>
          <a:ext cx="1604962" cy="558800"/>
        </p:xfrm>
        <a:graphic>
          <a:graphicData uri="http://schemas.openxmlformats.org/presentationml/2006/ole">
            <mc:AlternateContent xmlns:mc="http://schemas.openxmlformats.org/markup-compatibility/2006">
              <mc:Choice xmlns:v="urn:schemas-microsoft-com:vml" Requires="v">
                <p:oleObj spid="_x0000_s22555" name="Equation" r:id="rId6" imgW="507960" imgH="177480" progId="Equation.DSMT4">
                  <p:embed/>
                </p:oleObj>
              </mc:Choice>
              <mc:Fallback>
                <p:oleObj name="Equation" r:id="rId6" imgW="507960" imgH="177480" progId="Equation.DSMT4">
                  <p:embed/>
                  <p:pic>
                    <p:nvPicPr>
                      <p:cNvPr id="0"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8888" y="4495800"/>
                        <a:ext cx="1604962" cy="558800"/>
                      </a:xfrm>
                      <a:prstGeom prst="rect">
                        <a:avLst/>
                      </a:prstGeom>
                      <a:solidFill>
                        <a:schemeClr val="bg1"/>
                      </a:solidFill>
                      <a:ln>
                        <a:noFill/>
                      </a:ln>
                      <a:effectLst>
                        <a:outerShdw dist="107763" dir="18900000" algn="ctr" rotWithShape="0">
                          <a:schemeClr val="tx2"/>
                        </a:outerShdw>
                      </a:effectLst>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532" name="Object 15"/>
          <p:cNvGraphicFramePr>
            <a:graphicFrameLocks noChangeAspect="1"/>
          </p:cNvGraphicFramePr>
          <p:nvPr/>
        </p:nvGraphicFramePr>
        <p:xfrm>
          <a:off x="5219700" y="4297363"/>
          <a:ext cx="2844800" cy="1057275"/>
        </p:xfrm>
        <a:graphic>
          <a:graphicData uri="http://schemas.openxmlformats.org/presentationml/2006/ole">
            <mc:AlternateContent xmlns:mc="http://schemas.openxmlformats.org/markup-compatibility/2006">
              <mc:Choice xmlns:v="urn:schemas-microsoft-com:vml" Requires="v">
                <p:oleObj spid="_x0000_s22556" name="Equation" r:id="rId8" imgW="1155600" imgH="431640" progId="Equation.DSMT4">
                  <p:embed/>
                </p:oleObj>
              </mc:Choice>
              <mc:Fallback>
                <p:oleObj name="Equation" r:id="rId8" imgW="1155600" imgH="431640" progId="Equation.DSMT4">
                  <p:embed/>
                  <p:pic>
                    <p:nvPicPr>
                      <p:cNvPr id="0" name="Object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19700" y="4297363"/>
                        <a:ext cx="2844800" cy="1057275"/>
                      </a:xfrm>
                      <a:prstGeom prst="rect">
                        <a:avLst/>
                      </a:prstGeom>
                      <a:solidFill>
                        <a:schemeClr val="bg1"/>
                      </a:solidFill>
                      <a:ln>
                        <a:noFill/>
                      </a:ln>
                      <a:effectLst>
                        <a:outerShdw dist="107763" dir="18900000" algn="ctr" rotWithShape="0">
                          <a:schemeClr val="tx2"/>
                        </a:outerShdw>
                      </a:effectLst>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44" name="Rectangle 16"/>
          <p:cNvSpPr>
            <a:spLocks noChangeArrowheads="1"/>
          </p:cNvSpPr>
          <p:nvPr/>
        </p:nvSpPr>
        <p:spPr bwMode="auto">
          <a:xfrm>
            <a:off x="5053013" y="5138738"/>
            <a:ext cx="3535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b="1">
                <a:solidFill>
                  <a:schemeClr val="accent1"/>
                </a:solidFill>
                <a:sym typeface="Math4" pitchFamily="2" charset="2"/>
              </a:rPr>
              <a:t>(dépendante du temps)</a:t>
            </a:r>
          </a:p>
        </p:txBody>
      </p:sp>
      <p:graphicFrame>
        <p:nvGraphicFramePr>
          <p:cNvPr id="22533" name="Object 17"/>
          <p:cNvGraphicFramePr>
            <a:graphicFrameLocks noChangeAspect="1"/>
          </p:cNvGraphicFramePr>
          <p:nvPr/>
        </p:nvGraphicFramePr>
        <p:xfrm>
          <a:off x="5208588" y="5670550"/>
          <a:ext cx="3438525" cy="652463"/>
        </p:xfrm>
        <a:graphic>
          <a:graphicData uri="http://schemas.openxmlformats.org/presentationml/2006/ole">
            <mc:AlternateContent xmlns:mc="http://schemas.openxmlformats.org/markup-compatibility/2006">
              <mc:Choice xmlns:v="urn:schemas-microsoft-com:vml" Requires="v">
                <p:oleObj spid="_x0000_s22557" name="Equation" r:id="rId10" imgW="1396800" imgH="266400" progId="Equation.DSMT4">
                  <p:embed/>
                </p:oleObj>
              </mc:Choice>
              <mc:Fallback>
                <p:oleObj name="Equation" r:id="rId10" imgW="1396800" imgH="266400" progId="Equation.DSMT4">
                  <p:embed/>
                  <p:pic>
                    <p:nvPicPr>
                      <p:cNvPr id="0" name="Object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08588" y="5670550"/>
                        <a:ext cx="3438525" cy="652463"/>
                      </a:xfrm>
                      <a:prstGeom prst="rect">
                        <a:avLst/>
                      </a:prstGeom>
                      <a:solidFill>
                        <a:schemeClr val="bg1"/>
                      </a:solidFill>
                      <a:ln>
                        <a:noFill/>
                      </a:ln>
                      <a:effectLst>
                        <a:outerShdw dist="107763" dir="18900000" algn="ctr" rotWithShape="0">
                          <a:schemeClr val="tx2"/>
                        </a:outerShdw>
                      </a:effectLst>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534" name="Object 18"/>
          <p:cNvGraphicFramePr>
            <a:graphicFrameLocks noChangeAspect="1"/>
          </p:cNvGraphicFramePr>
          <p:nvPr/>
        </p:nvGraphicFramePr>
        <p:xfrm>
          <a:off x="6534150" y="2171700"/>
          <a:ext cx="2387600" cy="604838"/>
        </p:xfrm>
        <a:graphic>
          <a:graphicData uri="http://schemas.openxmlformats.org/presentationml/2006/ole">
            <mc:AlternateContent xmlns:mc="http://schemas.openxmlformats.org/markup-compatibility/2006">
              <mc:Choice xmlns:v="urn:schemas-microsoft-com:vml" Requires="v">
                <p:oleObj spid="_x0000_s22558" name="Equation" r:id="rId12" imgW="1104840" imgH="253800" progId="Equation.DSMT4">
                  <p:embed/>
                </p:oleObj>
              </mc:Choice>
              <mc:Fallback>
                <p:oleObj name="Equation" r:id="rId12" imgW="1104840" imgH="253800" progId="Equation.DSMT4">
                  <p:embed/>
                  <p:pic>
                    <p:nvPicPr>
                      <p:cNvPr id="0" name="Object 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34150" y="2171700"/>
                        <a:ext cx="2387600" cy="604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45" name="Rectangle 19"/>
          <p:cNvSpPr>
            <a:spLocks noChangeArrowheads="1"/>
          </p:cNvSpPr>
          <p:nvPr/>
        </p:nvSpPr>
        <p:spPr bwMode="auto">
          <a:xfrm>
            <a:off x="209550" y="3255963"/>
            <a:ext cx="2460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Tx/>
              <a:buChar char="•"/>
            </a:pPr>
            <a:r>
              <a:rPr lang="fr-CH" b="1">
                <a:solidFill>
                  <a:schemeClr val="accent1"/>
                </a:solidFill>
                <a:sym typeface="Math4" pitchFamily="2" charset="2"/>
              </a:rPr>
              <a:t>  E</a:t>
            </a:r>
            <a:r>
              <a:rPr lang="fr-CH" b="1" baseline="-25000">
                <a:solidFill>
                  <a:schemeClr val="accent1"/>
                </a:solidFill>
                <a:sym typeface="Math4" pitchFamily="2" charset="2"/>
              </a:rPr>
              <a:t>kin</a:t>
            </a:r>
            <a:r>
              <a:rPr lang="fr-CH" b="1">
                <a:solidFill>
                  <a:schemeClr val="accent1"/>
                </a:solidFill>
                <a:sym typeface="Math4" pitchFamily="2" charset="2"/>
              </a:rPr>
              <a:t>(T = 0) = 0 </a:t>
            </a:r>
          </a:p>
        </p:txBody>
      </p:sp>
      <p:sp>
        <p:nvSpPr>
          <p:cNvPr id="22546" name="Rectangle 20"/>
          <p:cNvSpPr>
            <a:spLocks noChangeArrowheads="1"/>
          </p:cNvSpPr>
          <p:nvPr/>
        </p:nvSpPr>
        <p:spPr bwMode="auto">
          <a:xfrm>
            <a:off x="5162550" y="3217863"/>
            <a:ext cx="3621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Tx/>
              <a:buChar char="•"/>
            </a:pPr>
            <a:r>
              <a:rPr lang="fr-CH" b="1">
                <a:solidFill>
                  <a:schemeClr val="accent1"/>
                </a:solidFill>
                <a:sym typeface="Math4" pitchFamily="2" charset="2"/>
              </a:rPr>
              <a:t> l’énergie du point zéro</a:t>
            </a:r>
          </a:p>
        </p:txBody>
      </p:sp>
      <p:sp>
        <p:nvSpPr>
          <p:cNvPr id="22547" name="AutoShape 21"/>
          <p:cNvSpPr>
            <a:spLocks noChangeAspect="1" noChangeArrowheads="1" noTextEdit="1"/>
          </p:cNvSpPr>
          <p:nvPr/>
        </p:nvSpPr>
        <p:spPr bwMode="auto">
          <a:xfrm>
            <a:off x="5181600" y="1752600"/>
            <a:ext cx="13128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2548" name="Rectangle 23"/>
          <p:cNvSpPr>
            <a:spLocks noChangeArrowheads="1"/>
          </p:cNvSpPr>
          <p:nvPr/>
        </p:nvSpPr>
        <p:spPr bwMode="auto">
          <a:xfrm>
            <a:off x="5497513" y="2149475"/>
            <a:ext cx="1397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CH" sz="3300">
                <a:solidFill>
                  <a:srgbClr val="000000"/>
                </a:solidFill>
                <a:latin typeface="Symbol" pitchFamily="18" charset="2"/>
              </a:rPr>
              <a:t>(</a:t>
            </a:r>
            <a:endParaRPr lang="fr-CH"/>
          </a:p>
        </p:txBody>
      </p:sp>
      <p:sp>
        <p:nvSpPr>
          <p:cNvPr id="22549" name="Rectangle 24"/>
          <p:cNvSpPr>
            <a:spLocks noChangeArrowheads="1"/>
          </p:cNvSpPr>
          <p:nvPr/>
        </p:nvSpPr>
        <p:spPr bwMode="auto">
          <a:xfrm>
            <a:off x="6042025" y="2149475"/>
            <a:ext cx="1397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CH" sz="3300">
                <a:solidFill>
                  <a:srgbClr val="000000"/>
                </a:solidFill>
                <a:latin typeface="Symbol" pitchFamily="18" charset="2"/>
              </a:rPr>
              <a:t>)</a:t>
            </a:r>
            <a:endParaRPr lang="fr-CH"/>
          </a:p>
        </p:txBody>
      </p:sp>
      <p:sp>
        <p:nvSpPr>
          <p:cNvPr id="22550" name="Rectangle 25"/>
          <p:cNvSpPr>
            <a:spLocks noChangeArrowheads="1"/>
          </p:cNvSpPr>
          <p:nvPr/>
        </p:nvSpPr>
        <p:spPr bwMode="auto">
          <a:xfrm>
            <a:off x="6096000" y="2286000"/>
            <a:ext cx="889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CH" sz="2500">
                <a:solidFill>
                  <a:srgbClr val="000000"/>
                </a:solidFill>
                <a:latin typeface="Times New Roman" pitchFamily="18" charset="0"/>
              </a:rPr>
              <a:t>;</a:t>
            </a:r>
            <a:endParaRPr lang="fr-CH"/>
          </a:p>
        </p:txBody>
      </p:sp>
      <p:sp>
        <p:nvSpPr>
          <p:cNvPr id="22551" name="Rectangle 27"/>
          <p:cNvSpPr>
            <a:spLocks noChangeArrowheads="1"/>
          </p:cNvSpPr>
          <p:nvPr/>
        </p:nvSpPr>
        <p:spPr bwMode="auto">
          <a:xfrm>
            <a:off x="5634038" y="2260600"/>
            <a:ext cx="2921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CH" sz="2500" i="1">
                <a:solidFill>
                  <a:srgbClr val="000000"/>
                </a:solidFill>
                <a:latin typeface="Times New Roman" pitchFamily="18" charset="0"/>
              </a:rPr>
              <a:t>r,t</a:t>
            </a:r>
            <a:endParaRPr lang="fr-CH"/>
          </a:p>
        </p:txBody>
      </p:sp>
      <p:sp>
        <p:nvSpPr>
          <p:cNvPr id="22552" name="Rectangle 28"/>
          <p:cNvSpPr>
            <a:spLocks noChangeArrowheads="1"/>
          </p:cNvSpPr>
          <p:nvPr/>
        </p:nvSpPr>
        <p:spPr bwMode="auto">
          <a:xfrm>
            <a:off x="5180013" y="2225675"/>
            <a:ext cx="2174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CH" sz="2500" i="1">
                <a:solidFill>
                  <a:srgbClr val="000000"/>
                </a:solidFill>
                <a:latin typeface="Symbol" pitchFamily="18" charset="2"/>
              </a:rPr>
              <a:t>y</a:t>
            </a:r>
            <a:endParaRPr lang="fr-CH"/>
          </a:p>
        </p:txBody>
      </p:sp>
      <p:sp>
        <p:nvSpPr>
          <p:cNvPr id="22553" name="Rectangle 30"/>
          <p:cNvSpPr>
            <a:spLocks noChangeArrowheads="1"/>
          </p:cNvSpPr>
          <p:nvPr/>
        </p:nvSpPr>
        <p:spPr bwMode="auto">
          <a:xfrm>
            <a:off x="6477000" y="1981200"/>
            <a:ext cx="130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CH" sz="2500">
                <a:solidFill>
                  <a:srgbClr val="000000"/>
                </a:solidFill>
                <a:latin typeface="MT Extra" pitchFamily="18" charset="2"/>
              </a:rPr>
              <a:t>r</a:t>
            </a:r>
            <a:endParaRPr lang="fr-CH"/>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0" name="Rectangle 2"/>
          <p:cNvSpPr>
            <a:spLocks noChangeArrowheads="1"/>
          </p:cNvSpPr>
          <p:nvPr/>
        </p:nvSpPr>
        <p:spPr bwMode="auto">
          <a:xfrm>
            <a:off x="114300" y="838200"/>
            <a:ext cx="3905250" cy="2476500"/>
          </a:xfrm>
          <a:prstGeom prst="rect">
            <a:avLst/>
          </a:prstGeom>
          <a:solidFill>
            <a:schemeClr val="bg1"/>
          </a:solidFill>
          <a:ln w="38100">
            <a:solidFill>
              <a:schemeClr val="tx1"/>
            </a:solidFill>
            <a:miter lim="800000"/>
            <a:headEnd/>
            <a:tailEnd/>
          </a:ln>
        </p:spPr>
        <p:txBody>
          <a:bodyPr wrap="none" anchor="ctr"/>
          <a:lstStyle/>
          <a:p>
            <a:endParaRPr lang="bg-BG"/>
          </a:p>
        </p:txBody>
      </p:sp>
      <p:sp>
        <p:nvSpPr>
          <p:cNvPr id="23561" name="Line 3"/>
          <p:cNvSpPr>
            <a:spLocks noChangeShapeType="1"/>
          </p:cNvSpPr>
          <p:nvPr/>
        </p:nvSpPr>
        <p:spPr bwMode="auto">
          <a:xfrm>
            <a:off x="685800" y="1200150"/>
            <a:ext cx="0" cy="1371600"/>
          </a:xfrm>
          <a:prstGeom prst="line">
            <a:avLst/>
          </a:prstGeom>
          <a:noFill/>
          <a:ln w="38100">
            <a:solidFill>
              <a:schemeClr val="tx1"/>
            </a:solidFill>
            <a:round/>
            <a:headEnd type="arrow" w="med" len="med"/>
            <a:tailEnd/>
          </a:ln>
          <a:extLst>
            <a:ext uri="{909E8E84-426E-40DD-AFC4-6F175D3DCCD1}">
              <a14:hiddenFill xmlns:a14="http://schemas.microsoft.com/office/drawing/2010/main">
                <a:noFill/>
              </a14:hiddenFill>
            </a:ext>
          </a:extLst>
        </p:spPr>
        <p:txBody>
          <a:bodyPr wrap="none" anchor="ctr"/>
          <a:lstStyle/>
          <a:p>
            <a:endParaRPr lang="fr-FR"/>
          </a:p>
        </p:txBody>
      </p:sp>
      <p:sp>
        <p:nvSpPr>
          <p:cNvPr id="23562" name="Line 4"/>
          <p:cNvSpPr>
            <a:spLocks noChangeShapeType="1"/>
          </p:cNvSpPr>
          <p:nvPr/>
        </p:nvSpPr>
        <p:spPr bwMode="auto">
          <a:xfrm>
            <a:off x="685800" y="2571750"/>
            <a:ext cx="2540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3563" name="Line 5"/>
          <p:cNvSpPr>
            <a:spLocks noChangeShapeType="1"/>
          </p:cNvSpPr>
          <p:nvPr/>
        </p:nvSpPr>
        <p:spPr bwMode="auto">
          <a:xfrm>
            <a:off x="3225800" y="1157288"/>
            <a:ext cx="0" cy="1414462"/>
          </a:xfrm>
          <a:prstGeom prst="line">
            <a:avLst/>
          </a:prstGeom>
          <a:noFill/>
          <a:ln w="38100">
            <a:solidFill>
              <a:schemeClr val="tx1"/>
            </a:solidFill>
            <a:round/>
            <a:headEnd type="arrow" w="med" len="med"/>
            <a:tailEnd/>
          </a:ln>
          <a:extLst>
            <a:ext uri="{909E8E84-426E-40DD-AFC4-6F175D3DCCD1}">
              <a14:hiddenFill xmlns:a14="http://schemas.microsoft.com/office/drawing/2010/main">
                <a:noFill/>
              </a14:hiddenFill>
            </a:ext>
          </a:extLst>
        </p:spPr>
        <p:txBody>
          <a:bodyPr wrap="none" anchor="ctr"/>
          <a:lstStyle/>
          <a:p>
            <a:endParaRPr lang="fr-FR"/>
          </a:p>
        </p:txBody>
      </p:sp>
      <p:sp>
        <p:nvSpPr>
          <p:cNvPr id="439302" name="Rectangle 6"/>
          <p:cNvSpPr>
            <a:spLocks noChangeArrowheads="1"/>
          </p:cNvSpPr>
          <p:nvPr/>
        </p:nvSpPr>
        <p:spPr bwMode="auto">
          <a:xfrm>
            <a:off x="152400" y="2332038"/>
            <a:ext cx="354013" cy="457200"/>
          </a:xfrm>
          <a:prstGeom prst="rect">
            <a:avLst/>
          </a:prstGeom>
          <a:noFill/>
          <a:ln w="9525">
            <a:noFill/>
            <a:miter lim="800000"/>
            <a:headEnd/>
            <a:tailEnd/>
          </a:ln>
          <a:effectLst/>
        </p:spPr>
        <p:txBody>
          <a:bodyPr wrap="none">
            <a:spAutoFit/>
          </a:bodyPr>
          <a:lstStyle/>
          <a:p>
            <a:pPr>
              <a:defRPr/>
            </a:pPr>
            <a:r>
              <a:rPr lang="fr-CH" b="1">
                <a:solidFill>
                  <a:schemeClr val="tx2"/>
                </a:solidFill>
                <a:effectLst>
                  <a:outerShdw blurRad="38100" dist="38100" dir="2700000" algn="tl">
                    <a:srgbClr val="C0C0C0"/>
                  </a:outerShdw>
                </a:effectLst>
                <a:sym typeface="CommonBullets" pitchFamily="34" charset="2"/>
              </a:rPr>
              <a:t>0</a:t>
            </a:r>
            <a:endParaRPr lang="fr-CH" sz="3200" b="1">
              <a:solidFill>
                <a:schemeClr val="tx2"/>
              </a:solidFill>
              <a:effectLst>
                <a:outerShdw blurRad="38100" dist="38100" dir="2700000" algn="tl">
                  <a:srgbClr val="C0C0C0"/>
                </a:outerShdw>
              </a:effectLst>
              <a:sym typeface="CommonBullets" pitchFamily="34" charset="2"/>
            </a:endParaRPr>
          </a:p>
        </p:txBody>
      </p:sp>
      <p:sp>
        <p:nvSpPr>
          <p:cNvPr id="439303" name="Rectangle 7"/>
          <p:cNvSpPr>
            <a:spLocks noChangeArrowheads="1"/>
          </p:cNvSpPr>
          <p:nvPr/>
        </p:nvSpPr>
        <p:spPr bwMode="auto">
          <a:xfrm>
            <a:off x="101600" y="1155700"/>
            <a:ext cx="387350" cy="457200"/>
          </a:xfrm>
          <a:prstGeom prst="rect">
            <a:avLst/>
          </a:prstGeom>
          <a:noFill/>
          <a:ln w="9525">
            <a:noFill/>
            <a:miter lim="800000"/>
            <a:headEnd/>
            <a:tailEnd/>
          </a:ln>
          <a:effectLst/>
        </p:spPr>
        <p:txBody>
          <a:bodyPr wrap="none">
            <a:spAutoFit/>
          </a:bodyPr>
          <a:lstStyle/>
          <a:p>
            <a:pPr>
              <a:defRPr/>
            </a:pPr>
            <a:r>
              <a:rPr lang="fr-CH" b="1">
                <a:solidFill>
                  <a:schemeClr val="tx2"/>
                </a:solidFill>
                <a:effectLst>
                  <a:outerShdw blurRad="38100" dist="38100" dir="2700000" algn="tl">
                    <a:srgbClr val="C0C0C0"/>
                  </a:outerShdw>
                </a:effectLst>
                <a:sym typeface="CommonBullets" pitchFamily="34" charset="2"/>
              </a:rPr>
              <a:t>V</a:t>
            </a:r>
          </a:p>
        </p:txBody>
      </p:sp>
      <p:sp>
        <p:nvSpPr>
          <p:cNvPr id="439304" name="Rectangle 8"/>
          <p:cNvSpPr>
            <a:spLocks noChangeArrowheads="1"/>
          </p:cNvSpPr>
          <p:nvPr/>
        </p:nvSpPr>
        <p:spPr bwMode="auto">
          <a:xfrm>
            <a:off x="3327400" y="2400300"/>
            <a:ext cx="369888" cy="457200"/>
          </a:xfrm>
          <a:prstGeom prst="rect">
            <a:avLst/>
          </a:prstGeom>
          <a:noFill/>
          <a:ln w="9525">
            <a:noFill/>
            <a:miter lim="800000"/>
            <a:headEnd/>
            <a:tailEnd/>
          </a:ln>
          <a:effectLst/>
        </p:spPr>
        <p:txBody>
          <a:bodyPr wrap="none">
            <a:spAutoFit/>
          </a:bodyPr>
          <a:lstStyle/>
          <a:p>
            <a:pPr>
              <a:defRPr/>
            </a:pPr>
            <a:r>
              <a:rPr lang="fr-CH" b="1">
                <a:solidFill>
                  <a:schemeClr val="tx2"/>
                </a:solidFill>
                <a:effectLst>
                  <a:outerShdw blurRad="38100" dist="38100" dir="2700000" algn="tl">
                    <a:srgbClr val="C0C0C0"/>
                  </a:outerShdw>
                </a:effectLst>
                <a:sym typeface="CommonBullets" pitchFamily="34" charset="2"/>
              </a:rPr>
              <a:t>L</a:t>
            </a:r>
          </a:p>
        </p:txBody>
      </p:sp>
      <p:graphicFrame>
        <p:nvGraphicFramePr>
          <p:cNvPr id="23554" name="Object 9"/>
          <p:cNvGraphicFramePr>
            <a:graphicFrameLocks noChangeAspect="1"/>
          </p:cNvGraphicFramePr>
          <p:nvPr/>
        </p:nvGraphicFramePr>
        <p:xfrm>
          <a:off x="4267200" y="914400"/>
          <a:ext cx="4648200" cy="1020763"/>
        </p:xfrm>
        <a:graphic>
          <a:graphicData uri="http://schemas.openxmlformats.org/presentationml/2006/ole">
            <mc:AlternateContent xmlns:mc="http://schemas.openxmlformats.org/markup-compatibility/2006">
              <mc:Choice xmlns:v="urn:schemas-microsoft-com:vml" Requires="v">
                <p:oleObj spid="_x0000_s23582" name="Equation" r:id="rId4" imgW="2082600" imgH="457200" progId="Equation.DSMT4">
                  <p:embed/>
                </p:oleObj>
              </mc:Choice>
              <mc:Fallback>
                <p:oleObj name="Equation" r:id="rId4" imgW="2082600" imgH="457200" progId="Equation.DSMT4">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914400"/>
                        <a:ext cx="4648200" cy="1020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9306" name="Object 10"/>
          <p:cNvGraphicFramePr>
            <a:graphicFrameLocks noChangeAspect="1"/>
          </p:cNvGraphicFramePr>
          <p:nvPr/>
        </p:nvGraphicFramePr>
        <p:xfrm>
          <a:off x="5673725" y="3035300"/>
          <a:ext cx="2211388" cy="1384300"/>
        </p:xfrm>
        <a:graphic>
          <a:graphicData uri="http://schemas.openxmlformats.org/presentationml/2006/ole">
            <mc:AlternateContent xmlns:mc="http://schemas.openxmlformats.org/markup-compatibility/2006">
              <mc:Choice xmlns:v="urn:schemas-microsoft-com:vml" Requires="v">
                <p:oleObj spid="_x0000_s23583" name="Equation" r:id="rId6" imgW="685800" imgH="431640" progId="Equation.DSMT4">
                  <p:embed/>
                </p:oleObj>
              </mc:Choice>
              <mc:Fallback>
                <p:oleObj name="Equation" r:id="rId6" imgW="685800" imgH="431640" progId="Equation.DSMT4">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73725" y="3035300"/>
                        <a:ext cx="2211388" cy="1384300"/>
                      </a:xfrm>
                      <a:prstGeom prst="rect">
                        <a:avLst/>
                      </a:prstGeom>
                      <a:solidFill>
                        <a:schemeClr val="bg1"/>
                      </a:solidFill>
                      <a:ln w="38100">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67" name="Rectangle 11"/>
          <p:cNvSpPr>
            <a:spLocks noChangeArrowheads="1"/>
          </p:cNvSpPr>
          <p:nvPr/>
        </p:nvSpPr>
        <p:spPr bwMode="auto">
          <a:xfrm>
            <a:off x="0" y="0"/>
            <a:ext cx="9144000" cy="723900"/>
          </a:xfrm>
          <a:prstGeom prst="rect">
            <a:avLst/>
          </a:prstGeom>
          <a:solidFill>
            <a:srgbClr val="FFFFFF"/>
          </a:solidFill>
          <a:ln w="9525">
            <a:solidFill>
              <a:srgbClr val="000000"/>
            </a:solidFill>
            <a:miter lim="800000"/>
            <a:headEnd/>
            <a:tailEnd/>
          </a:ln>
        </p:spPr>
        <p:txBody>
          <a:bodyPr/>
          <a:lstStyle/>
          <a:p>
            <a:r>
              <a:rPr lang="fr-CH" sz="3600" b="1">
                <a:solidFill>
                  <a:schemeClr val="tx2"/>
                </a:solidFill>
              </a:rPr>
              <a:t>    Exemple I: Particule dans une boite       </a:t>
            </a:r>
            <a:endParaRPr lang="fr-CH" sz="4000">
              <a:solidFill>
                <a:schemeClr val="tx2"/>
              </a:solidFill>
            </a:endParaRPr>
          </a:p>
        </p:txBody>
      </p:sp>
      <p:grpSp>
        <p:nvGrpSpPr>
          <p:cNvPr id="2" name="Group 13"/>
          <p:cNvGrpSpPr>
            <a:grpSpLocks/>
          </p:cNvGrpSpPr>
          <p:nvPr/>
        </p:nvGrpSpPr>
        <p:grpSpPr bwMode="auto">
          <a:xfrm>
            <a:off x="5257800" y="4662488"/>
            <a:ext cx="3211513" cy="1814512"/>
            <a:chOff x="3312" y="2937"/>
            <a:chExt cx="2023" cy="1143"/>
          </a:xfrm>
        </p:grpSpPr>
        <p:graphicFrame>
          <p:nvGraphicFramePr>
            <p:cNvPr id="23559" name="Object 14"/>
            <p:cNvGraphicFramePr>
              <a:graphicFrameLocks noChangeAspect="1"/>
            </p:cNvGraphicFramePr>
            <p:nvPr/>
          </p:nvGraphicFramePr>
          <p:xfrm>
            <a:off x="3577" y="2937"/>
            <a:ext cx="1361" cy="759"/>
          </p:xfrm>
          <a:graphic>
            <a:graphicData uri="http://schemas.openxmlformats.org/presentationml/2006/ole">
              <mc:AlternateContent xmlns:mc="http://schemas.openxmlformats.org/markup-compatibility/2006">
                <mc:Choice xmlns:v="urn:schemas-microsoft-com:vml" Requires="v">
                  <p:oleObj spid="_x0000_s23584" name="Equation" r:id="rId8" imgW="749160" imgH="419040" progId="Equation.DSMT4">
                    <p:embed/>
                  </p:oleObj>
                </mc:Choice>
                <mc:Fallback>
                  <p:oleObj name="Equation" r:id="rId8" imgW="749160" imgH="419040" progId="Equation.DSMT4">
                    <p:embed/>
                    <p:pic>
                      <p:nvPicPr>
                        <p:cNvPr id="0"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77" y="2937"/>
                          <a:ext cx="1361" cy="759"/>
                        </a:xfrm>
                        <a:prstGeom prst="rect">
                          <a:avLst/>
                        </a:prstGeom>
                        <a:solidFill>
                          <a:schemeClr val="bg1"/>
                        </a:solidFill>
                        <a:ln w="38100">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81" name="Rectangle 15"/>
            <p:cNvSpPr>
              <a:spLocks noChangeArrowheads="1"/>
            </p:cNvSpPr>
            <p:nvPr/>
          </p:nvSpPr>
          <p:spPr bwMode="auto">
            <a:xfrm>
              <a:off x="3312" y="3792"/>
              <a:ext cx="20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b="1">
                  <a:solidFill>
                    <a:schemeClr val="accent1"/>
                  </a:solidFill>
                  <a:sym typeface="Math4" pitchFamily="2" charset="2"/>
                </a:rPr>
                <a:t>n: nombre quantique</a:t>
              </a:r>
            </a:p>
          </p:txBody>
        </p:sp>
      </p:grpSp>
      <p:sp>
        <p:nvSpPr>
          <p:cNvPr id="439312" name="Rectangle 16"/>
          <p:cNvSpPr>
            <a:spLocks noChangeArrowheads="1"/>
          </p:cNvSpPr>
          <p:nvPr/>
        </p:nvSpPr>
        <p:spPr bwMode="auto">
          <a:xfrm>
            <a:off x="4171950" y="2001838"/>
            <a:ext cx="48641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sz="2000" b="1"/>
              <a:t>T: énergie cinétique de la particule</a:t>
            </a:r>
          </a:p>
          <a:p>
            <a:r>
              <a:rPr lang="fr-CH" sz="2000" b="1"/>
              <a:t>m, p: masse et quantité de mouvement</a:t>
            </a:r>
          </a:p>
        </p:txBody>
      </p:sp>
      <p:grpSp>
        <p:nvGrpSpPr>
          <p:cNvPr id="3" name="Group 17"/>
          <p:cNvGrpSpPr>
            <a:grpSpLocks/>
          </p:cNvGrpSpPr>
          <p:nvPr/>
        </p:nvGrpSpPr>
        <p:grpSpPr bwMode="auto">
          <a:xfrm>
            <a:off x="58738" y="3455988"/>
            <a:ext cx="2935287" cy="1954212"/>
            <a:chOff x="37" y="2177"/>
            <a:chExt cx="1849" cy="1231"/>
          </a:xfrm>
        </p:grpSpPr>
        <p:graphicFrame>
          <p:nvGraphicFramePr>
            <p:cNvPr id="23558" name="Object 18"/>
            <p:cNvGraphicFramePr>
              <a:graphicFrameLocks noChangeAspect="1"/>
            </p:cNvGraphicFramePr>
            <p:nvPr/>
          </p:nvGraphicFramePr>
          <p:xfrm>
            <a:off x="288" y="2508"/>
            <a:ext cx="690" cy="900"/>
          </p:xfrm>
          <a:graphic>
            <a:graphicData uri="http://schemas.openxmlformats.org/presentationml/2006/ole">
              <mc:AlternateContent xmlns:mc="http://schemas.openxmlformats.org/markup-compatibility/2006">
                <mc:Choice xmlns:v="urn:schemas-microsoft-com:vml" Requires="v">
                  <p:oleObj spid="_x0000_s23585" name="Equation" r:id="rId10" imgW="507960" imgH="660240" progId="Equation.DSMT4">
                    <p:embed/>
                  </p:oleObj>
                </mc:Choice>
                <mc:Fallback>
                  <p:oleObj name="Equation" r:id="rId10" imgW="507960" imgH="660240" progId="Equation.DSMT4">
                    <p:embed/>
                    <p:pic>
                      <p:nvPicPr>
                        <p:cNvPr id="0" name="Object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8" y="2508"/>
                          <a:ext cx="690" cy="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80" name="Rectangle 19"/>
            <p:cNvSpPr>
              <a:spLocks noChangeArrowheads="1"/>
            </p:cNvSpPr>
            <p:nvPr/>
          </p:nvSpPr>
          <p:spPr bwMode="auto">
            <a:xfrm>
              <a:off x="37" y="2177"/>
              <a:ext cx="184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sz="2800" b="1"/>
                <a:t>L’énergie totale:</a:t>
              </a:r>
            </a:p>
          </p:txBody>
        </p:sp>
      </p:grpSp>
      <p:grpSp>
        <p:nvGrpSpPr>
          <p:cNvPr id="4" name="Group 20"/>
          <p:cNvGrpSpPr>
            <a:grpSpLocks/>
          </p:cNvGrpSpPr>
          <p:nvPr/>
        </p:nvGrpSpPr>
        <p:grpSpPr bwMode="auto">
          <a:xfrm>
            <a:off x="3124200" y="3427413"/>
            <a:ext cx="2043113" cy="1098550"/>
            <a:chOff x="1596" y="2487"/>
            <a:chExt cx="1287" cy="692"/>
          </a:xfrm>
        </p:grpSpPr>
        <p:graphicFrame>
          <p:nvGraphicFramePr>
            <p:cNvPr id="23557" name="Object 21"/>
            <p:cNvGraphicFramePr>
              <a:graphicFrameLocks noChangeAspect="1"/>
            </p:cNvGraphicFramePr>
            <p:nvPr/>
          </p:nvGraphicFramePr>
          <p:xfrm>
            <a:off x="1702" y="2832"/>
            <a:ext cx="957" cy="347"/>
          </p:xfrm>
          <a:graphic>
            <a:graphicData uri="http://schemas.openxmlformats.org/presentationml/2006/ole">
              <mc:AlternateContent xmlns:mc="http://schemas.openxmlformats.org/markup-compatibility/2006">
                <mc:Choice xmlns:v="urn:schemas-microsoft-com:vml" Requires="v">
                  <p:oleObj spid="_x0000_s23586" name="Equation" r:id="rId12" imgW="558720" imgH="203040" progId="Equation.DSMT4">
                    <p:embed/>
                  </p:oleObj>
                </mc:Choice>
                <mc:Fallback>
                  <p:oleObj name="Equation" r:id="rId12" imgW="558720" imgH="203040" progId="Equation.DSMT4">
                    <p:embed/>
                    <p:pic>
                      <p:nvPicPr>
                        <p:cNvPr id="0" name="Object 2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02" y="2832"/>
                          <a:ext cx="957" cy="3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79" name="Rectangle 22"/>
            <p:cNvSpPr>
              <a:spLocks noChangeArrowheads="1"/>
            </p:cNvSpPr>
            <p:nvPr/>
          </p:nvSpPr>
          <p:spPr bwMode="auto">
            <a:xfrm>
              <a:off x="1596" y="2487"/>
              <a:ext cx="128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sz="2800" b="1"/>
                <a:t>de Broglie:</a:t>
              </a:r>
            </a:p>
          </p:txBody>
        </p:sp>
      </p:grpSp>
      <p:sp>
        <p:nvSpPr>
          <p:cNvPr id="23572" name="Oval 23"/>
          <p:cNvSpPr>
            <a:spLocks noChangeArrowheads="1"/>
          </p:cNvSpPr>
          <p:nvPr/>
        </p:nvSpPr>
        <p:spPr bwMode="auto">
          <a:xfrm>
            <a:off x="2514600" y="2286000"/>
            <a:ext cx="228600" cy="228600"/>
          </a:xfrm>
          <a:prstGeom prst="ellipse">
            <a:avLst/>
          </a:prstGeom>
          <a:solidFill>
            <a:schemeClr val="accent2"/>
          </a:solidFill>
          <a:ln w="9525">
            <a:solidFill>
              <a:schemeClr val="accent2"/>
            </a:solidFill>
            <a:round/>
            <a:headEnd/>
            <a:tailEnd/>
          </a:ln>
        </p:spPr>
        <p:txBody>
          <a:bodyPr wrap="none" anchor="ctr"/>
          <a:lstStyle/>
          <a:p>
            <a:endParaRPr lang="bg-BG"/>
          </a:p>
        </p:txBody>
      </p:sp>
      <p:sp>
        <p:nvSpPr>
          <p:cNvPr id="439320" name="Rectangle 24"/>
          <p:cNvSpPr>
            <a:spLocks noChangeArrowheads="1"/>
          </p:cNvSpPr>
          <p:nvPr/>
        </p:nvSpPr>
        <p:spPr bwMode="auto">
          <a:xfrm>
            <a:off x="3429000" y="2667000"/>
            <a:ext cx="184150" cy="336550"/>
          </a:xfrm>
          <a:prstGeom prst="rect">
            <a:avLst/>
          </a:prstGeom>
          <a:noFill/>
          <a:ln w="9525">
            <a:noFill/>
            <a:miter lim="800000"/>
            <a:headEnd/>
            <a:tailEnd/>
          </a:ln>
          <a:effectLst/>
        </p:spPr>
        <p:txBody>
          <a:bodyPr wrap="none">
            <a:spAutoFit/>
          </a:bodyPr>
          <a:lstStyle/>
          <a:p>
            <a:pPr>
              <a:defRPr/>
            </a:pPr>
            <a:endParaRPr lang="fr-CH" b="1" baseline="30000">
              <a:solidFill>
                <a:srgbClr val="CC00FF"/>
              </a:solidFill>
              <a:effectLst>
                <a:outerShdw blurRad="38100" dist="38100" dir="2700000" algn="tl">
                  <a:srgbClr val="C0C0C0"/>
                </a:outerShdw>
              </a:effectLst>
            </a:endParaRPr>
          </a:p>
        </p:txBody>
      </p:sp>
      <p:sp>
        <p:nvSpPr>
          <p:cNvPr id="23574" name="Freeform 25"/>
          <p:cNvSpPr>
            <a:spLocks/>
          </p:cNvSpPr>
          <p:nvPr/>
        </p:nvSpPr>
        <p:spPr bwMode="auto">
          <a:xfrm>
            <a:off x="685800" y="1543050"/>
            <a:ext cx="2514600" cy="990600"/>
          </a:xfrm>
          <a:custGeom>
            <a:avLst/>
            <a:gdLst>
              <a:gd name="T0" fmla="*/ 0 w 1584"/>
              <a:gd name="T1" fmla="*/ 624 h 624"/>
              <a:gd name="T2" fmla="*/ 768 w 1584"/>
              <a:gd name="T3" fmla="*/ 0 h 624"/>
              <a:gd name="T4" fmla="*/ 1584 w 1584"/>
              <a:gd name="T5" fmla="*/ 624 h 624"/>
              <a:gd name="T6" fmla="*/ 0 60000 65536"/>
              <a:gd name="T7" fmla="*/ 0 60000 65536"/>
              <a:gd name="T8" fmla="*/ 0 60000 65536"/>
              <a:gd name="T9" fmla="*/ 0 w 1584"/>
              <a:gd name="T10" fmla="*/ 0 h 624"/>
              <a:gd name="T11" fmla="*/ 1584 w 1584"/>
              <a:gd name="T12" fmla="*/ 624 h 624"/>
            </a:gdLst>
            <a:ahLst/>
            <a:cxnLst>
              <a:cxn ang="T6">
                <a:pos x="T0" y="T1"/>
              </a:cxn>
              <a:cxn ang="T7">
                <a:pos x="T2" y="T3"/>
              </a:cxn>
              <a:cxn ang="T8">
                <a:pos x="T4" y="T5"/>
              </a:cxn>
            </a:cxnLst>
            <a:rect l="T9" t="T10" r="T11" b="T12"/>
            <a:pathLst>
              <a:path w="1584" h="624">
                <a:moveTo>
                  <a:pt x="0" y="624"/>
                </a:moveTo>
                <a:cubicBezTo>
                  <a:pt x="252" y="312"/>
                  <a:pt x="504" y="0"/>
                  <a:pt x="768" y="0"/>
                </a:cubicBezTo>
                <a:cubicBezTo>
                  <a:pt x="1032" y="0"/>
                  <a:pt x="1308" y="312"/>
                  <a:pt x="1584" y="624"/>
                </a:cubicBezTo>
              </a:path>
            </a:pathLst>
          </a:cu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23575" name="Freeform 26"/>
          <p:cNvSpPr>
            <a:spLocks/>
          </p:cNvSpPr>
          <p:nvPr/>
        </p:nvSpPr>
        <p:spPr bwMode="auto">
          <a:xfrm>
            <a:off x="685800" y="1981200"/>
            <a:ext cx="2514600" cy="1143000"/>
          </a:xfrm>
          <a:custGeom>
            <a:avLst/>
            <a:gdLst>
              <a:gd name="T0" fmla="*/ 0 w 1584"/>
              <a:gd name="T1" fmla="*/ 384 h 720"/>
              <a:gd name="T2" fmla="*/ 384 w 1584"/>
              <a:gd name="T3" fmla="*/ 0 h 720"/>
              <a:gd name="T4" fmla="*/ 816 w 1584"/>
              <a:gd name="T5" fmla="*/ 384 h 720"/>
              <a:gd name="T6" fmla="*/ 1200 w 1584"/>
              <a:gd name="T7" fmla="*/ 720 h 720"/>
              <a:gd name="T8" fmla="*/ 1584 w 1584"/>
              <a:gd name="T9" fmla="*/ 384 h 720"/>
              <a:gd name="T10" fmla="*/ 0 60000 65536"/>
              <a:gd name="T11" fmla="*/ 0 60000 65536"/>
              <a:gd name="T12" fmla="*/ 0 60000 65536"/>
              <a:gd name="T13" fmla="*/ 0 60000 65536"/>
              <a:gd name="T14" fmla="*/ 0 60000 65536"/>
              <a:gd name="T15" fmla="*/ 0 w 1584"/>
              <a:gd name="T16" fmla="*/ 0 h 720"/>
              <a:gd name="T17" fmla="*/ 1584 w 1584"/>
              <a:gd name="T18" fmla="*/ 720 h 720"/>
            </a:gdLst>
            <a:ahLst/>
            <a:cxnLst>
              <a:cxn ang="T10">
                <a:pos x="T0" y="T1"/>
              </a:cxn>
              <a:cxn ang="T11">
                <a:pos x="T2" y="T3"/>
              </a:cxn>
              <a:cxn ang="T12">
                <a:pos x="T4" y="T5"/>
              </a:cxn>
              <a:cxn ang="T13">
                <a:pos x="T6" y="T7"/>
              </a:cxn>
              <a:cxn ang="T14">
                <a:pos x="T8" y="T9"/>
              </a:cxn>
            </a:cxnLst>
            <a:rect l="T15" t="T16" r="T17" b="T18"/>
            <a:pathLst>
              <a:path w="1584" h="720">
                <a:moveTo>
                  <a:pt x="0" y="384"/>
                </a:moveTo>
                <a:cubicBezTo>
                  <a:pt x="124" y="192"/>
                  <a:pt x="248" y="0"/>
                  <a:pt x="384" y="0"/>
                </a:cubicBezTo>
                <a:cubicBezTo>
                  <a:pt x="520" y="0"/>
                  <a:pt x="680" y="264"/>
                  <a:pt x="816" y="384"/>
                </a:cubicBezTo>
                <a:cubicBezTo>
                  <a:pt x="952" y="504"/>
                  <a:pt x="1072" y="720"/>
                  <a:pt x="1200" y="720"/>
                </a:cubicBezTo>
                <a:cubicBezTo>
                  <a:pt x="1328" y="720"/>
                  <a:pt x="1456" y="552"/>
                  <a:pt x="1584" y="384"/>
                </a:cubicBezTo>
              </a:path>
            </a:pathLst>
          </a:cu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bg-BG"/>
          </a:p>
        </p:txBody>
      </p:sp>
      <p:grpSp>
        <p:nvGrpSpPr>
          <p:cNvPr id="5" name="Group 27"/>
          <p:cNvGrpSpPr>
            <a:grpSpLocks/>
          </p:cNvGrpSpPr>
          <p:nvPr/>
        </p:nvGrpSpPr>
        <p:grpSpPr bwMode="auto">
          <a:xfrm>
            <a:off x="1828800" y="4724400"/>
            <a:ext cx="2170113" cy="1828800"/>
            <a:chOff x="1152" y="2976"/>
            <a:chExt cx="1367" cy="1152"/>
          </a:xfrm>
        </p:grpSpPr>
        <p:graphicFrame>
          <p:nvGraphicFramePr>
            <p:cNvPr id="23556" name="Object 28"/>
            <p:cNvGraphicFramePr>
              <a:graphicFrameLocks noChangeAspect="1"/>
            </p:cNvGraphicFramePr>
            <p:nvPr/>
          </p:nvGraphicFramePr>
          <p:xfrm>
            <a:off x="1152" y="3437"/>
            <a:ext cx="1367" cy="691"/>
          </p:xfrm>
          <a:graphic>
            <a:graphicData uri="http://schemas.openxmlformats.org/presentationml/2006/ole">
              <mc:AlternateContent xmlns:mc="http://schemas.openxmlformats.org/markup-compatibility/2006">
                <mc:Choice xmlns:v="urn:schemas-microsoft-com:vml" Requires="v">
                  <p:oleObj spid="_x0000_s23587" name="Equation" r:id="rId14" imgW="825480" imgH="419040" progId="Equation.DSMT4">
                    <p:embed/>
                  </p:oleObj>
                </mc:Choice>
                <mc:Fallback>
                  <p:oleObj name="Equation" r:id="rId14" imgW="825480" imgH="419040" progId="Equation.DSMT4">
                    <p:embed/>
                    <p:pic>
                      <p:nvPicPr>
                        <p:cNvPr id="0" name="Object 2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52" y="3437"/>
                          <a:ext cx="1367" cy="6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77" name="Line 29"/>
            <p:cNvSpPr>
              <a:spLocks noChangeShapeType="1"/>
            </p:cNvSpPr>
            <p:nvPr/>
          </p:nvSpPr>
          <p:spPr bwMode="auto">
            <a:xfrm>
              <a:off x="1200" y="3120"/>
              <a:ext cx="240" cy="288"/>
            </a:xfrm>
            <a:prstGeom prst="line">
              <a:avLst/>
            </a:prstGeom>
            <a:noFill/>
            <a:ln w="1016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3578" name="Line 30"/>
            <p:cNvSpPr>
              <a:spLocks noChangeShapeType="1"/>
            </p:cNvSpPr>
            <p:nvPr/>
          </p:nvSpPr>
          <p:spPr bwMode="auto">
            <a:xfrm flipH="1">
              <a:off x="1872" y="2976"/>
              <a:ext cx="432" cy="432"/>
            </a:xfrm>
            <a:prstGeom prst="line">
              <a:avLst/>
            </a:prstGeom>
            <a:noFill/>
            <a:ln w="1016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439312"/>
                                        </p:tgtEl>
                                        <p:attrNameLst>
                                          <p:attrName>style.visibility</p:attrName>
                                        </p:attrNameLst>
                                      </p:cBhvr>
                                      <p:to>
                                        <p:strVal val="visible"/>
                                      </p:to>
                                    </p:set>
                                    <p:anim calcmode="lin" valueType="num">
                                      <p:cBhvr>
                                        <p:cTn id="7" dur="500" fill="hold"/>
                                        <p:tgtEl>
                                          <p:spTgt spid="439312"/>
                                        </p:tgtEl>
                                        <p:attrNameLst>
                                          <p:attrName>ppt_x</p:attrName>
                                        </p:attrNameLst>
                                      </p:cBhvr>
                                      <p:tavLst>
                                        <p:tav tm="0">
                                          <p:val>
                                            <p:strVal val="#ppt_x-#ppt_w/2"/>
                                          </p:val>
                                        </p:tav>
                                        <p:tav tm="100000">
                                          <p:val>
                                            <p:strVal val="#ppt_x"/>
                                          </p:val>
                                        </p:tav>
                                      </p:tavLst>
                                    </p:anim>
                                    <p:anim calcmode="lin" valueType="num">
                                      <p:cBhvr>
                                        <p:cTn id="8" dur="500" fill="hold"/>
                                        <p:tgtEl>
                                          <p:spTgt spid="439312"/>
                                        </p:tgtEl>
                                        <p:attrNameLst>
                                          <p:attrName>ppt_y</p:attrName>
                                        </p:attrNameLst>
                                      </p:cBhvr>
                                      <p:tavLst>
                                        <p:tav tm="0">
                                          <p:val>
                                            <p:strVal val="#ppt_y"/>
                                          </p:val>
                                        </p:tav>
                                        <p:tav tm="100000">
                                          <p:val>
                                            <p:strVal val="#ppt_y"/>
                                          </p:val>
                                        </p:tav>
                                      </p:tavLst>
                                    </p:anim>
                                    <p:anim calcmode="lin" valueType="num">
                                      <p:cBhvr>
                                        <p:cTn id="9" dur="500" fill="hold"/>
                                        <p:tgtEl>
                                          <p:spTgt spid="439312"/>
                                        </p:tgtEl>
                                        <p:attrNameLst>
                                          <p:attrName>ppt_w</p:attrName>
                                        </p:attrNameLst>
                                      </p:cBhvr>
                                      <p:tavLst>
                                        <p:tav tm="0">
                                          <p:val>
                                            <p:fltVal val="0"/>
                                          </p:val>
                                        </p:tav>
                                        <p:tav tm="100000">
                                          <p:val>
                                            <p:strVal val="#ppt_w"/>
                                          </p:val>
                                        </p:tav>
                                      </p:tavLst>
                                    </p:anim>
                                    <p:anim calcmode="lin" valueType="num">
                                      <p:cBhvr>
                                        <p:cTn id="10" dur="500" fill="hold"/>
                                        <p:tgtEl>
                                          <p:spTgt spid="439312"/>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439306"/>
                                        </p:tgtEl>
                                        <p:attrNameLst>
                                          <p:attrName>style.visibility</p:attrName>
                                        </p:attrNameLst>
                                      </p:cBhvr>
                                      <p:to>
                                        <p:strVal val="visible"/>
                                      </p:to>
                                    </p:set>
                                    <p:animEffect transition="in" filter="checkerboard(across)">
                                      <p:cBhvr>
                                        <p:cTn id="27" dur="500"/>
                                        <p:tgtEl>
                                          <p:spTgt spid="43930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312"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figure 01-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0050" y="819150"/>
            <a:ext cx="3930650" cy="56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50" y="800100"/>
            <a:ext cx="3222625"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Rectangle 4"/>
          <p:cNvSpPr>
            <a:spLocks noChangeArrowheads="1"/>
          </p:cNvSpPr>
          <p:nvPr/>
        </p:nvSpPr>
        <p:spPr bwMode="auto">
          <a:xfrm>
            <a:off x="0" y="0"/>
            <a:ext cx="9144000" cy="723900"/>
          </a:xfrm>
          <a:prstGeom prst="rect">
            <a:avLst/>
          </a:prstGeom>
          <a:solidFill>
            <a:srgbClr val="FFFFFF"/>
          </a:solidFill>
          <a:ln w="9525">
            <a:solidFill>
              <a:srgbClr val="000000"/>
            </a:solidFill>
            <a:miter lim="800000"/>
            <a:headEnd/>
            <a:tailEnd/>
          </a:ln>
        </p:spPr>
        <p:txBody>
          <a:bodyPr/>
          <a:lstStyle/>
          <a:p>
            <a:r>
              <a:rPr lang="en-US" sz="4000" b="1">
                <a:solidFill>
                  <a:srgbClr val="003366"/>
                </a:solidFill>
                <a:latin typeface="Lucida Handwriting" pitchFamily="66" charset="0"/>
              </a:rPr>
              <a:t>         </a:t>
            </a:r>
            <a:r>
              <a:rPr lang="fr-CH" sz="3600" b="1">
                <a:solidFill>
                  <a:schemeClr val="tx2"/>
                </a:solidFill>
              </a:rPr>
              <a:t>Particule dans une boite</a:t>
            </a:r>
            <a:r>
              <a:rPr lang="en-US" sz="4000" b="1">
                <a:solidFill>
                  <a:srgbClr val="003366"/>
                </a:solidFill>
                <a:latin typeface="Lucida Handwriting" pitchFamily="66" charset="0"/>
              </a:rPr>
              <a:t>      </a:t>
            </a:r>
            <a:endParaRPr lang="en-US" sz="4400">
              <a:solidFill>
                <a:schemeClr val="tx2"/>
              </a:solidFill>
              <a:latin typeface="Times New Roman" pitchFamily="18" charset="0"/>
            </a:endParaRPr>
          </a:p>
        </p:txBody>
      </p:sp>
      <p:sp>
        <p:nvSpPr>
          <p:cNvPr id="48133" name="Rectangle 6"/>
          <p:cNvSpPr>
            <a:spLocks noChangeArrowheads="1"/>
          </p:cNvSpPr>
          <p:nvPr/>
        </p:nvSpPr>
        <p:spPr bwMode="auto">
          <a:xfrm>
            <a:off x="1066800" y="6338888"/>
            <a:ext cx="5943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hlinkClick r:id="rId5"/>
              </a:rPr>
              <a:t>http://www.whfreeman.com/pchem7/</a:t>
            </a:r>
            <a:endParaRPr lang="en-US" sz="280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ph type="title"/>
          </p:nvPr>
        </p:nvSpPr>
        <p:spPr bwMode="auto">
          <a:xfrm>
            <a:off x="-19050" y="19050"/>
            <a:ext cx="9144000" cy="74295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fr-CH" sz="4000" b="1" smtClean="0">
                <a:latin typeface="Arial" charset="0"/>
              </a:rPr>
              <a:t>       Littérature du Chapitre II       </a:t>
            </a:r>
            <a:endParaRPr lang="fr-CH" smtClean="0">
              <a:latin typeface="Arial" charset="0"/>
            </a:endParaRPr>
          </a:p>
        </p:txBody>
      </p:sp>
      <p:sp>
        <p:nvSpPr>
          <p:cNvPr id="49155" name="Rectangle 3"/>
          <p:cNvSpPr>
            <a:spLocks noChangeArrowheads="1"/>
          </p:cNvSpPr>
          <p:nvPr/>
        </p:nvSpPr>
        <p:spPr bwMode="auto">
          <a:xfrm>
            <a:off x="0" y="3783013"/>
            <a:ext cx="3349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CommonBullets" pitchFamily="34" charset="2"/>
              <a:buChar char="6"/>
            </a:pPr>
            <a:endParaRPr lang="en-US" sz="2800" b="1">
              <a:solidFill>
                <a:srgbClr val="CC00FF"/>
              </a:solidFill>
            </a:endParaRPr>
          </a:p>
          <a:p>
            <a:pPr>
              <a:buFont typeface="CommonBullets" pitchFamily="34" charset="2"/>
              <a:buChar char="6"/>
            </a:pPr>
            <a:endParaRPr lang="en-US" sz="2800" b="1">
              <a:solidFill>
                <a:srgbClr val="CC00FF"/>
              </a:solidFill>
            </a:endParaRPr>
          </a:p>
        </p:txBody>
      </p:sp>
      <p:sp>
        <p:nvSpPr>
          <p:cNvPr id="49156" name="Rectangle 4"/>
          <p:cNvSpPr>
            <a:spLocks noChangeArrowheads="1"/>
          </p:cNvSpPr>
          <p:nvPr/>
        </p:nvSpPr>
        <p:spPr bwMode="auto">
          <a:xfrm>
            <a:off x="228600" y="1066800"/>
            <a:ext cx="788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0033CC"/>
                </a:solidFill>
              </a:rPr>
              <a:t>Atkins: </a:t>
            </a:r>
            <a:r>
              <a:rPr lang="en-US" b="1" i="1">
                <a:solidFill>
                  <a:srgbClr val="0033CC"/>
                </a:solidFill>
              </a:rPr>
              <a:t>Chimie. Molécules, Matière, Métamorphoses</a:t>
            </a:r>
            <a:r>
              <a:rPr lang="en-US" b="1">
                <a:solidFill>
                  <a:srgbClr val="0033CC"/>
                </a:solidFill>
              </a:rPr>
              <a:t> :</a:t>
            </a:r>
          </a:p>
        </p:txBody>
      </p:sp>
      <p:sp>
        <p:nvSpPr>
          <p:cNvPr id="49157" name="Rectangle 5"/>
          <p:cNvSpPr>
            <a:spLocks noChangeArrowheads="1"/>
          </p:cNvSpPr>
          <p:nvPr/>
        </p:nvSpPr>
        <p:spPr bwMode="auto">
          <a:xfrm>
            <a:off x="361950" y="1627188"/>
            <a:ext cx="1509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i="1">
                <a:solidFill>
                  <a:schemeClr val="tx2"/>
                </a:solidFill>
              </a:rPr>
              <a:t>Chapitre 7:</a:t>
            </a:r>
          </a:p>
        </p:txBody>
      </p:sp>
      <p:sp>
        <p:nvSpPr>
          <p:cNvPr id="49158" name="Rectangle 6"/>
          <p:cNvSpPr>
            <a:spLocks noChangeArrowheads="1"/>
          </p:cNvSpPr>
          <p:nvPr/>
        </p:nvSpPr>
        <p:spPr bwMode="auto">
          <a:xfrm>
            <a:off x="933450" y="2008188"/>
            <a:ext cx="5618163"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Tx/>
              <a:buChar char="•"/>
            </a:pPr>
            <a:r>
              <a:rPr lang="en-US" sz="2000" b="1" i="1">
                <a:solidFill>
                  <a:schemeClr val="tx2"/>
                </a:solidFill>
              </a:rPr>
              <a:t>7.1 Les propriétés de la lumière</a:t>
            </a:r>
          </a:p>
          <a:p>
            <a:pPr>
              <a:buFontTx/>
              <a:buChar char="•"/>
            </a:pPr>
            <a:r>
              <a:rPr lang="en-US" sz="2000" b="1" i="1">
                <a:solidFill>
                  <a:schemeClr val="tx2"/>
                </a:solidFill>
              </a:rPr>
              <a:t>7.2 Quanta et photons</a:t>
            </a:r>
          </a:p>
          <a:p>
            <a:pPr>
              <a:buFontTx/>
              <a:buChar char="•"/>
            </a:pPr>
            <a:r>
              <a:rPr lang="en-US" sz="2000" b="1" i="1">
                <a:solidFill>
                  <a:schemeClr val="tx2"/>
                </a:solidFill>
              </a:rPr>
              <a:t>7.3 Spectres atomiques et niveaux d’énergie</a:t>
            </a:r>
          </a:p>
          <a:p>
            <a:pPr>
              <a:buFontTx/>
              <a:buChar char="•"/>
            </a:pPr>
            <a:r>
              <a:rPr lang="en-US" sz="2000" b="1" i="1">
                <a:solidFill>
                  <a:schemeClr val="tx2"/>
                </a:solidFill>
              </a:rPr>
              <a:t>7.4 Propriétés ondulatoires des électrons </a:t>
            </a:r>
          </a:p>
          <a:p>
            <a:pPr>
              <a:buFontTx/>
              <a:buChar char="•"/>
            </a:pPr>
            <a:r>
              <a:rPr lang="en-US" sz="2000" b="1" i="1">
                <a:solidFill>
                  <a:schemeClr val="tx2"/>
                </a:solidFill>
              </a:rPr>
              <a:t>7.5 Orbitals atomiques (début du chapitre)</a:t>
            </a:r>
          </a:p>
        </p:txBody>
      </p:sp>
      <p:sp>
        <p:nvSpPr>
          <p:cNvPr id="49159" name="Rectangle 7"/>
          <p:cNvSpPr>
            <a:spLocks noChangeArrowheads="1"/>
          </p:cNvSpPr>
          <p:nvPr/>
        </p:nvSpPr>
        <p:spPr bwMode="auto">
          <a:xfrm>
            <a:off x="0" y="3838575"/>
            <a:ext cx="7342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i="1">
                <a:solidFill>
                  <a:srgbClr val="0033CC"/>
                </a:solidFill>
              </a:rPr>
              <a:t>Atkins: Chemical Principles, the Quest for Insight</a:t>
            </a:r>
          </a:p>
        </p:txBody>
      </p:sp>
      <p:sp>
        <p:nvSpPr>
          <p:cNvPr id="49160" name="Rectangle 8"/>
          <p:cNvSpPr>
            <a:spLocks noChangeArrowheads="1"/>
          </p:cNvSpPr>
          <p:nvPr/>
        </p:nvSpPr>
        <p:spPr bwMode="auto">
          <a:xfrm>
            <a:off x="609600" y="4327525"/>
            <a:ext cx="6543675"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a:solidFill>
                  <a:schemeClr val="tx2"/>
                </a:solidFill>
              </a:rPr>
              <a:t>Chapter 1: Observing Atoms</a:t>
            </a:r>
          </a:p>
          <a:p>
            <a:endParaRPr lang="en-US" sz="2000" b="1">
              <a:solidFill>
                <a:schemeClr val="tx2"/>
              </a:solidFill>
            </a:endParaRPr>
          </a:p>
          <a:p>
            <a:r>
              <a:rPr lang="en-US" sz="2000" b="1">
                <a:solidFill>
                  <a:schemeClr val="tx2"/>
                </a:solidFill>
              </a:rPr>
              <a:t>1.1 The Characteristics of Electromagnetic Radiation</a:t>
            </a:r>
          </a:p>
          <a:p>
            <a:r>
              <a:rPr lang="en-US" sz="2000" b="1">
                <a:solidFill>
                  <a:schemeClr val="tx2"/>
                </a:solidFill>
              </a:rPr>
              <a:t>1.2 Radiation, Quanta, and Photons</a:t>
            </a:r>
          </a:p>
          <a:p>
            <a:r>
              <a:rPr lang="en-US" sz="2000" b="1">
                <a:solidFill>
                  <a:schemeClr val="tx2"/>
                </a:solidFill>
              </a:rPr>
              <a:t>1.3 The Wave-Particle Duality of Matter</a:t>
            </a:r>
          </a:p>
          <a:p>
            <a:r>
              <a:rPr lang="en-US" sz="2000" b="1">
                <a:solidFill>
                  <a:schemeClr val="tx2"/>
                </a:solidFill>
              </a:rPr>
              <a:t>1.4 The Uncertainty Principle</a:t>
            </a:r>
          </a:p>
          <a:p>
            <a:r>
              <a:rPr lang="en-US" sz="2000" b="1">
                <a:solidFill>
                  <a:schemeClr val="tx2"/>
                </a:solidFill>
              </a:rPr>
              <a:t>1.5 Wavefunctions and Energy Levels</a:t>
            </a:r>
          </a:p>
          <a:p>
            <a:r>
              <a:rPr lang="en-US" sz="2000" b="1">
                <a:solidFill>
                  <a:schemeClr val="tx2"/>
                </a:solidFill>
              </a:rPr>
              <a:t>1.6 Atomic Spectra and Energy Levels </a:t>
            </a:r>
            <a:endParaRPr lang="en-US" sz="1800" b="1" i="1">
              <a:solidFill>
                <a:schemeClr val="tx2"/>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2"/>
          <p:cNvSpPr txBox="1">
            <a:spLocks noChangeArrowheads="1"/>
          </p:cNvSpPr>
          <p:nvPr/>
        </p:nvSpPr>
        <p:spPr bwMode="auto">
          <a:xfrm>
            <a:off x="4743450" y="933450"/>
            <a:ext cx="4114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fr-CH" sz="2800" b="1">
                <a:solidFill>
                  <a:schemeClr val="tx2"/>
                </a:solidFill>
              </a:rPr>
              <a:t>Oscillateur harmonique classique</a:t>
            </a:r>
            <a:r>
              <a:rPr lang="fr-CH" b="1">
                <a:solidFill>
                  <a:schemeClr val="tx2"/>
                </a:solidFill>
              </a:rPr>
              <a:t> </a:t>
            </a:r>
          </a:p>
        </p:txBody>
      </p:sp>
      <p:sp>
        <p:nvSpPr>
          <p:cNvPr id="443395" name="Text Box 3"/>
          <p:cNvSpPr txBox="1">
            <a:spLocks noChangeArrowheads="1"/>
          </p:cNvSpPr>
          <p:nvPr/>
        </p:nvSpPr>
        <p:spPr bwMode="auto">
          <a:xfrm>
            <a:off x="4675188" y="1085850"/>
            <a:ext cx="163512" cy="457200"/>
          </a:xfrm>
          <a:prstGeom prst="rect">
            <a:avLst/>
          </a:prstGeom>
          <a:noFill/>
          <a:ln w="9525">
            <a:noFill/>
            <a:miter lim="800000"/>
            <a:headEnd/>
            <a:tailEnd/>
          </a:ln>
          <a:effectLst/>
        </p:spPr>
        <p:txBody>
          <a:bodyPr wrap="none">
            <a:spAutoFit/>
          </a:bodyPr>
          <a:lstStyle/>
          <a:p>
            <a:pPr>
              <a:defRPr/>
            </a:pPr>
            <a:endParaRPr lang="fr-CH" b="1">
              <a:effectLst>
                <a:outerShdw blurRad="38100" dist="38100" dir="2700000" algn="tl">
                  <a:srgbClr val="C0C0C0"/>
                </a:outerShdw>
              </a:effectLst>
            </a:endParaRPr>
          </a:p>
        </p:txBody>
      </p:sp>
      <p:sp>
        <p:nvSpPr>
          <p:cNvPr id="24582" name="Rectangle 4"/>
          <p:cNvSpPr>
            <a:spLocks noChangeArrowheads="1"/>
          </p:cNvSpPr>
          <p:nvPr/>
        </p:nvSpPr>
        <p:spPr bwMode="auto">
          <a:xfrm>
            <a:off x="2573338" y="2973388"/>
            <a:ext cx="2317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CH" sz="2900" b="1">
                <a:solidFill>
                  <a:schemeClr val="accent1"/>
                </a:solidFill>
                <a:latin typeface="AvantGarde Bk BT" pitchFamily="34" charset="0"/>
              </a:rPr>
              <a:t>q</a:t>
            </a:r>
            <a:endParaRPr lang="fr-CH" b="1">
              <a:solidFill>
                <a:schemeClr val="accent1"/>
              </a:solidFill>
            </a:endParaRPr>
          </a:p>
        </p:txBody>
      </p:sp>
      <p:grpSp>
        <p:nvGrpSpPr>
          <p:cNvPr id="24583" name="Group 5"/>
          <p:cNvGrpSpPr>
            <a:grpSpLocks/>
          </p:cNvGrpSpPr>
          <p:nvPr/>
        </p:nvGrpSpPr>
        <p:grpSpPr bwMode="auto">
          <a:xfrm>
            <a:off x="0" y="914400"/>
            <a:ext cx="4600575" cy="2768600"/>
            <a:chOff x="0" y="576"/>
            <a:chExt cx="2898" cy="1505"/>
          </a:xfrm>
        </p:grpSpPr>
        <p:sp>
          <p:nvSpPr>
            <p:cNvPr id="24614" name="Freeform 6"/>
            <p:cNvSpPr>
              <a:spLocks/>
            </p:cNvSpPr>
            <p:nvPr/>
          </p:nvSpPr>
          <p:spPr bwMode="auto">
            <a:xfrm>
              <a:off x="505" y="1825"/>
              <a:ext cx="2308" cy="17"/>
            </a:xfrm>
            <a:custGeom>
              <a:avLst/>
              <a:gdLst>
                <a:gd name="T0" fmla="*/ 1956 w 1956"/>
                <a:gd name="T1" fmla="*/ 12 h 22"/>
                <a:gd name="T2" fmla="*/ 1956 w 1956"/>
                <a:gd name="T3" fmla="*/ 0 h 22"/>
                <a:gd name="T4" fmla="*/ 0 w 1956"/>
                <a:gd name="T5" fmla="*/ 0 h 22"/>
                <a:gd name="T6" fmla="*/ 0 w 1956"/>
                <a:gd name="T7" fmla="*/ 22 h 22"/>
                <a:gd name="T8" fmla="*/ 1956 w 1956"/>
                <a:gd name="T9" fmla="*/ 22 h 22"/>
                <a:gd name="T10" fmla="*/ 1956 w 1956"/>
                <a:gd name="T11" fmla="*/ 12 h 22"/>
                <a:gd name="T12" fmla="*/ 0 60000 65536"/>
                <a:gd name="T13" fmla="*/ 0 60000 65536"/>
                <a:gd name="T14" fmla="*/ 0 60000 65536"/>
                <a:gd name="T15" fmla="*/ 0 60000 65536"/>
                <a:gd name="T16" fmla="*/ 0 60000 65536"/>
                <a:gd name="T17" fmla="*/ 0 60000 65536"/>
                <a:gd name="T18" fmla="*/ 0 w 1956"/>
                <a:gd name="T19" fmla="*/ 0 h 22"/>
                <a:gd name="T20" fmla="*/ 1956 w 1956"/>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956" h="22">
                  <a:moveTo>
                    <a:pt x="1956" y="12"/>
                  </a:moveTo>
                  <a:lnTo>
                    <a:pt x="1956" y="0"/>
                  </a:lnTo>
                  <a:lnTo>
                    <a:pt x="0" y="0"/>
                  </a:lnTo>
                  <a:lnTo>
                    <a:pt x="0" y="22"/>
                  </a:lnTo>
                  <a:lnTo>
                    <a:pt x="1956" y="22"/>
                  </a:lnTo>
                  <a:lnTo>
                    <a:pt x="1956" y="12"/>
                  </a:lnTo>
                  <a:close/>
                </a:path>
              </a:pathLst>
            </a:custGeom>
            <a:solidFill>
              <a:schemeClr val="accent1"/>
            </a:solidFill>
            <a:ln w="9525">
              <a:solidFill>
                <a:schemeClr val="accent1"/>
              </a:solidFill>
              <a:round/>
              <a:headEnd/>
              <a:tailEnd/>
            </a:ln>
          </p:spPr>
          <p:txBody>
            <a:bodyPr/>
            <a:lstStyle/>
            <a:p>
              <a:endParaRPr lang="bg-BG"/>
            </a:p>
          </p:txBody>
        </p:sp>
        <p:sp>
          <p:nvSpPr>
            <p:cNvPr id="24615" name="Freeform 7"/>
            <p:cNvSpPr>
              <a:spLocks/>
            </p:cNvSpPr>
            <p:nvPr/>
          </p:nvSpPr>
          <p:spPr bwMode="auto">
            <a:xfrm>
              <a:off x="2727" y="1788"/>
              <a:ext cx="171" cy="94"/>
            </a:xfrm>
            <a:custGeom>
              <a:avLst/>
              <a:gdLst>
                <a:gd name="T0" fmla="*/ 145 w 145"/>
                <a:gd name="T1" fmla="*/ 62 h 125"/>
                <a:gd name="T2" fmla="*/ 0 w 145"/>
                <a:gd name="T3" fmla="*/ 0 h 125"/>
                <a:gd name="T4" fmla="*/ 2 w 145"/>
                <a:gd name="T5" fmla="*/ 2 h 125"/>
                <a:gd name="T6" fmla="*/ 5 w 145"/>
                <a:gd name="T7" fmla="*/ 7 h 125"/>
                <a:gd name="T8" fmla="*/ 5 w 145"/>
                <a:gd name="T9" fmla="*/ 10 h 125"/>
                <a:gd name="T10" fmla="*/ 7 w 145"/>
                <a:gd name="T11" fmla="*/ 15 h 125"/>
                <a:gd name="T12" fmla="*/ 7 w 145"/>
                <a:gd name="T13" fmla="*/ 17 h 125"/>
                <a:gd name="T14" fmla="*/ 10 w 145"/>
                <a:gd name="T15" fmla="*/ 22 h 125"/>
                <a:gd name="T16" fmla="*/ 10 w 145"/>
                <a:gd name="T17" fmla="*/ 27 h 125"/>
                <a:gd name="T18" fmla="*/ 12 w 145"/>
                <a:gd name="T19" fmla="*/ 30 h 125"/>
                <a:gd name="T20" fmla="*/ 12 w 145"/>
                <a:gd name="T21" fmla="*/ 35 h 125"/>
                <a:gd name="T22" fmla="*/ 15 w 145"/>
                <a:gd name="T23" fmla="*/ 37 h 125"/>
                <a:gd name="T24" fmla="*/ 15 w 145"/>
                <a:gd name="T25" fmla="*/ 42 h 125"/>
                <a:gd name="T26" fmla="*/ 15 w 145"/>
                <a:gd name="T27" fmla="*/ 45 h 125"/>
                <a:gd name="T28" fmla="*/ 15 w 145"/>
                <a:gd name="T29" fmla="*/ 50 h 125"/>
                <a:gd name="T30" fmla="*/ 15 w 145"/>
                <a:gd name="T31" fmla="*/ 52 h 125"/>
                <a:gd name="T32" fmla="*/ 15 w 145"/>
                <a:gd name="T33" fmla="*/ 57 h 125"/>
                <a:gd name="T34" fmla="*/ 15 w 145"/>
                <a:gd name="T35" fmla="*/ 62 h 125"/>
                <a:gd name="T36" fmla="*/ 15 w 145"/>
                <a:gd name="T37" fmla="*/ 65 h 125"/>
                <a:gd name="T38" fmla="*/ 15 w 145"/>
                <a:gd name="T39" fmla="*/ 70 h 125"/>
                <a:gd name="T40" fmla="*/ 15 w 145"/>
                <a:gd name="T41" fmla="*/ 72 h 125"/>
                <a:gd name="T42" fmla="*/ 15 w 145"/>
                <a:gd name="T43" fmla="*/ 77 h 125"/>
                <a:gd name="T44" fmla="*/ 15 w 145"/>
                <a:gd name="T45" fmla="*/ 80 h 125"/>
                <a:gd name="T46" fmla="*/ 15 w 145"/>
                <a:gd name="T47" fmla="*/ 85 h 125"/>
                <a:gd name="T48" fmla="*/ 12 w 145"/>
                <a:gd name="T49" fmla="*/ 90 h 125"/>
                <a:gd name="T50" fmla="*/ 12 w 145"/>
                <a:gd name="T51" fmla="*/ 93 h 125"/>
                <a:gd name="T52" fmla="*/ 10 w 145"/>
                <a:gd name="T53" fmla="*/ 98 h 125"/>
                <a:gd name="T54" fmla="*/ 10 w 145"/>
                <a:gd name="T55" fmla="*/ 100 h 125"/>
                <a:gd name="T56" fmla="*/ 7 w 145"/>
                <a:gd name="T57" fmla="*/ 105 h 125"/>
                <a:gd name="T58" fmla="*/ 7 w 145"/>
                <a:gd name="T59" fmla="*/ 108 h 125"/>
                <a:gd name="T60" fmla="*/ 5 w 145"/>
                <a:gd name="T61" fmla="*/ 113 h 125"/>
                <a:gd name="T62" fmla="*/ 5 w 145"/>
                <a:gd name="T63" fmla="*/ 115 h 125"/>
                <a:gd name="T64" fmla="*/ 2 w 145"/>
                <a:gd name="T65" fmla="*/ 120 h 125"/>
                <a:gd name="T66" fmla="*/ 0 w 145"/>
                <a:gd name="T67" fmla="*/ 125 h 125"/>
                <a:gd name="T68" fmla="*/ 145 w 145"/>
                <a:gd name="T69" fmla="*/ 62 h 1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5"/>
                <a:gd name="T106" fmla="*/ 0 h 125"/>
                <a:gd name="T107" fmla="*/ 145 w 145"/>
                <a:gd name="T108" fmla="*/ 125 h 12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5" h="125">
                  <a:moveTo>
                    <a:pt x="145" y="62"/>
                  </a:moveTo>
                  <a:lnTo>
                    <a:pt x="0" y="0"/>
                  </a:lnTo>
                  <a:lnTo>
                    <a:pt x="2" y="2"/>
                  </a:lnTo>
                  <a:lnTo>
                    <a:pt x="5" y="7"/>
                  </a:lnTo>
                  <a:lnTo>
                    <a:pt x="5" y="10"/>
                  </a:lnTo>
                  <a:lnTo>
                    <a:pt x="7" y="15"/>
                  </a:lnTo>
                  <a:lnTo>
                    <a:pt x="7" y="17"/>
                  </a:lnTo>
                  <a:lnTo>
                    <a:pt x="10" y="22"/>
                  </a:lnTo>
                  <a:lnTo>
                    <a:pt x="10" y="27"/>
                  </a:lnTo>
                  <a:lnTo>
                    <a:pt x="12" y="30"/>
                  </a:lnTo>
                  <a:lnTo>
                    <a:pt x="12" y="35"/>
                  </a:lnTo>
                  <a:lnTo>
                    <a:pt x="15" y="37"/>
                  </a:lnTo>
                  <a:lnTo>
                    <a:pt x="15" y="42"/>
                  </a:lnTo>
                  <a:lnTo>
                    <a:pt x="15" y="45"/>
                  </a:lnTo>
                  <a:lnTo>
                    <a:pt x="15" y="50"/>
                  </a:lnTo>
                  <a:lnTo>
                    <a:pt x="15" y="52"/>
                  </a:lnTo>
                  <a:lnTo>
                    <a:pt x="15" y="57"/>
                  </a:lnTo>
                  <a:lnTo>
                    <a:pt x="15" y="62"/>
                  </a:lnTo>
                  <a:lnTo>
                    <a:pt x="15" y="65"/>
                  </a:lnTo>
                  <a:lnTo>
                    <a:pt x="15" y="70"/>
                  </a:lnTo>
                  <a:lnTo>
                    <a:pt x="15" y="72"/>
                  </a:lnTo>
                  <a:lnTo>
                    <a:pt x="15" y="77"/>
                  </a:lnTo>
                  <a:lnTo>
                    <a:pt x="15" y="80"/>
                  </a:lnTo>
                  <a:lnTo>
                    <a:pt x="15" y="85"/>
                  </a:lnTo>
                  <a:lnTo>
                    <a:pt x="12" y="90"/>
                  </a:lnTo>
                  <a:lnTo>
                    <a:pt x="12" y="93"/>
                  </a:lnTo>
                  <a:lnTo>
                    <a:pt x="10" y="98"/>
                  </a:lnTo>
                  <a:lnTo>
                    <a:pt x="10" y="100"/>
                  </a:lnTo>
                  <a:lnTo>
                    <a:pt x="7" y="105"/>
                  </a:lnTo>
                  <a:lnTo>
                    <a:pt x="7" y="108"/>
                  </a:lnTo>
                  <a:lnTo>
                    <a:pt x="5" y="113"/>
                  </a:lnTo>
                  <a:lnTo>
                    <a:pt x="5" y="115"/>
                  </a:lnTo>
                  <a:lnTo>
                    <a:pt x="2" y="120"/>
                  </a:lnTo>
                  <a:lnTo>
                    <a:pt x="0" y="125"/>
                  </a:lnTo>
                  <a:lnTo>
                    <a:pt x="145" y="6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4616" name="Freeform 8"/>
            <p:cNvSpPr>
              <a:spLocks/>
            </p:cNvSpPr>
            <p:nvPr/>
          </p:nvSpPr>
          <p:spPr bwMode="auto">
            <a:xfrm>
              <a:off x="943" y="749"/>
              <a:ext cx="1716" cy="1069"/>
            </a:xfrm>
            <a:custGeom>
              <a:avLst/>
              <a:gdLst>
                <a:gd name="T0" fmla="*/ 1399 w 1454"/>
                <a:gd name="T1" fmla="*/ 174 h 1425"/>
                <a:gd name="T2" fmla="*/ 1354 w 1454"/>
                <a:gd name="T3" fmla="*/ 415 h 1425"/>
                <a:gd name="T4" fmla="*/ 1303 w 1454"/>
                <a:gd name="T5" fmla="*/ 626 h 1425"/>
                <a:gd name="T6" fmla="*/ 1246 w 1454"/>
                <a:gd name="T7" fmla="*/ 812 h 1425"/>
                <a:gd name="T8" fmla="*/ 1180 w 1454"/>
                <a:gd name="T9" fmla="*/ 973 h 1425"/>
                <a:gd name="T10" fmla="*/ 1110 w 1454"/>
                <a:gd name="T11" fmla="*/ 1106 h 1425"/>
                <a:gd name="T12" fmla="*/ 1037 w 1454"/>
                <a:gd name="T13" fmla="*/ 1214 h 1425"/>
                <a:gd name="T14" fmla="*/ 962 w 1454"/>
                <a:gd name="T15" fmla="*/ 1297 h 1425"/>
                <a:gd name="T16" fmla="*/ 882 w 1454"/>
                <a:gd name="T17" fmla="*/ 1352 h 1425"/>
                <a:gd name="T18" fmla="*/ 804 w 1454"/>
                <a:gd name="T19" fmla="*/ 1385 h 1425"/>
                <a:gd name="T20" fmla="*/ 726 w 1454"/>
                <a:gd name="T21" fmla="*/ 1395 h 1425"/>
                <a:gd name="T22" fmla="*/ 646 w 1454"/>
                <a:gd name="T23" fmla="*/ 1377 h 1425"/>
                <a:gd name="T24" fmla="*/ 568 w 1454"/>
                <a:gd name="T25" fmla="*/ 1339 h 1425"/>
                <a:gd name="T26" fmla="*/ 490 w 1454"/>
                <a:gd name="T27" fmla="*/ 1277 h 1425"/>
                <a:gd name="T28" fmla="*/ 412 w 1454"/>
                <a:gd name="T29" fmla="*/ 1191 h 1425"/>
                <a:gd name="T30" fmla="*/ 339 w 1454"/>
                <a:gd name="T31" fmla="*/ 1078 h 1425"/>
                <a:gd name="T32" fmla="*/ 272 w 1454"/>
                <a:gd name="T33" fmla="*/ 945 h 1425"/>
                <a:gd name="T34" fmla="*/ 206 w 1454"/>
                <a:gd name="T35" fmla="*/ 787 h 1425"/>
                <a:gd name="T36" fmla="*/ 149 w 1454"/>
                <a:gd name="T37" fmla="*/ 606 h 1425"/>
                <a:gd name="T38" fmla="*/ 98 w 1454"/>
                <a:gd name="T39" fmla="*/ 400 h 1425"/>
                <a:gd name="T40" fmla="*/ 56 w 1454"/>
                <a:gd name="T41" fmla="*/ 174 h 1425"/>
                <a:gd name="T42" fmla="*/ 0 w 1454"/>
                <a:gd name="T43" fmla="*/ 13 h 1425"/>
                <a:gd name="T44" fmla="*/ 38 w 1454"/>
                <a:gd name="T45" fmla="*/ 256 h 1425"/>
                <a:gd name="T46" fmla="*/ 83 w 1454"/>
                <a:gd name="T47" fmla="*/ 478 h 1425"/>
                <a:gd name="T48" fmla="*/ 139 w 1454"/>
                <a:gd name="T49" fmla="*/ 676 h 1425"/>
                <a:gd name="T50" fmla="*/ 199 w 1454"/>
                <a:gd name="T51" fmla="*/ 852 h 1425"/>
                <a:gd name="T52" fmla="*/ 264 w 1454"/>
                <a:gd name="T53" fmla="*/ 1005 h 1425"/>
                <a:gd name="T54" fmla="*/ 337 w 1454"/>
                <a:gd name="T55" fmla="*/ 1136 h 1425"/>
                <a:gd name="T56" fmla="*/ 415 w 1454"/>
                <a:gd name="T57" fmla="*/ 1241 h 1425"/>
                <a:gd name="T58" fmla="*/ 495 w 1454"/>
                <a:gd name="T59" fmla="*/ 1324 h 1425"/>
                <a:gd name="T60" fmla="*/ 578 w 1454"/>
                <a:gd name="T61" fmla="*/ 1382 h 1425"/>
                <a:gd name="T62" fmla="*/ 666 w 1454"/>
                <a:gd name="T63" fmla="*/ 1417 h 1425"/>
                <a:gd name="T64" fmla="*/ 754 w 1454"/>
                <a:gd name="T65" fmla="*/ 1425 h 1425"/>
                <a:gd name="T66" fmla="*/ 841 w 1454"/>
                <a:gd name="T67" fmla="*/ 1407 h 1425"/>
                <a:gd name="T68" fmla="*/ 927 w 1454"/>
                <a:gd name="T69" fmla="*/ 1362 h 1425"/>
                <a:gd name="T70" fmla="*/ 1010 w 1454"/>
                <a:gd name="T71" fmla="*/ 1294 h 1425"/>
                <a:gd name="T72" fmla="*/ 1088 w 1454"/>
                <a:gd name="T73" fmla="*/ 1199 h 1425"/>
                <a:gd name="T74" fmla="*/ 1163 w 1454"/>
                <a:gd name="T75" fmla="*/ 1081 h 1425"/>
                <a:gd name="T76" fmla="*/ 1231 w 1454"/>
                <a:gd name="T77" fmla="*/ 935 h 1425"/>
                <a:gd name="T78" fmla="*/ 1296 w 1454"/>
                <a:gd name="T79" fmla="*/ 764 h 1425"/>
                <a:gd name="T80" fmla="*/ 1351 w 1454"/>
                <a:gd name="T81" fmla="*/ 566 h 1425"/>
                <a:gd name="T82" fmla="*/ 1401 w 1454"/>
                <a:gd name="T83" fmla="*/ 342 h 1425"/>
                <a:gd name="T84" fmla="*/ 1442 w 1454"/>
                <a:gd name="T85" fmla="*/ 93 h 14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54"/>
                <a:gd name="T130" fmla="*/ 0 h 1425"/>
                <a:gd name="T131" fmla="*/ 1454 w 1454"/>
                <a:gd name="T132" fmla="*/ 1425 h 14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54" h="1425">
                  <a:moveTo>
                    <a:pt x="1421" y="0"/>
                  </a:moveTo>
                  <a:lnTo>
                    <a:pt x="1411" y="88"/>
                  </a:lnTo>
                  <a:lnTo>
                    <a:pt x="1399" y="174"/>
                  </a:lnTo>
                  <a:lnTo>
                    <a:pt x="1384" y="256"/>
                  </a:lnTo>
                  <a:lnTo>
                    <a:pt x="1371" y="337"/>
                  </a:lnTo>
                  <a:lnTo>
                    <a:pt x="1354" y="415"/>
                  </a:lnTo>
                  <a:lnTo>
                    <a:pt x="1339" y="488"/>
                  </a:lnTo>
                  <a:lnTo>
                    <a:pt x="1321" y="558"/>
                  </a:lnTo>
                  <a:lnTo>
                    <a:pt x="1303" y="626"/>
                  </a:lnTo>
                  <a:lnTo>
                    <a:pt x="1283" y="691"/>
                  </a:lnTo>
                  <a:lnTo>
                    <a:pt x="1266" y="754"/>
                  </a:lnTo>
                  <a:lnTo>
                    <a:pt x="1246" y="812"/>
                  </a:lnTo>
                  <a:lnTo>
                    <a:pt x="1223" y="870"/>
                  </a:lnTo>
                  <a:lnTo>
                    <a:pt x="1203" y="922"/>
                  </a:lnTo>
                  <a:lnTo>
                    <a:pt x="1180" y="973"/>
                  </a:lnTo>
                  <a:lnTo>
                    <a:pt x="1158" y="1020"/>
                  </a:lnTo>
                  <a:lnTo>
                    <a:pt x="1135" y="1066"/>
                  </a:lnTo>
                  <a:lnTo>
                    <a:pt x="1110" y="1106"/>
                  </a:lnTo>
                  <a:lnTo>
                    <a:pt x="1088" y="1146"/>
                  </a:lnTo>
                  <a:lnTo>
                    <a:pt x="1062" y="1181"/>
                  </a:lnTo>
                  <a:lnTo>
                    <a:pt x="1037" y="1214"/>
                  </a:lnTo>
                  <a:lnTo>
                    <a:pt x="1012" y="1244"/>
                  </a:lnTo>
                  <a:lnTo>
                    <a:pt x="987" y="1272"/>
                  </a:lnTo>
                  <a:lnTo>
                    <a:pt x="962" y="1297"/>
                  </a:lnTo>
                  <a:lnTo>
                    <a:pt x="934" y="1319"/>
                  </a:lnTo>
                  <a:lnTo>
                    <a:pt x="909" y="1337"/>
                  </a:lnTo>
                  <a:lnTo>
                    <a:pt x="882" y="1352"/>
                  </a:lnTo>
                  <a:lnTo>
                    <a:pt x="857" y="1367"/>
                  </a:lnTo>
                  <a:lnTo>
                    <a:pt x="831" y="1377"/>
                  </a:lnTo>
                  <a:lnTo>
                    <a:pt x="804" y="1385"/>
                  </a:lnTo>
                  <a:lnTo>
                    <a:pt x="779" y="1390"/>
                  </a:lnTo>
                  <a:lnTo>
                    <a:pt x="751" y="1392"/>
                  </a:lnTo>
                  <a:lnTo>
                    <a:pt x="726" y="1395"/>
                  </a:lnTo>
                  <a:lnTo>
                    <a:pt x="698" y="1392"/>
                  </a:lnTo>
                  <a:lnTo>
                    <a:pt x="673" y="1387"/>
                  </a:lnTo>
                  <a:lnTo>
                    <a:pt x="646" y="1377"/>
                  </a:lnTo>
                  <a:lnTo>
                    <a:pt x="621" y="1367"/>
                  </a:lnTo>
                  <a:lnTo>
                    <a:pt x="593" y="1354"/>
                  </a:lnTo>
                  <a:lnTo>
                    <a:pt x="568" y="1339"/>
                  </a:lnTo>
                  <a:lnTo>
                    <a:pt x="540" y="1322"/>
                  </a:lnTo>
                  <a:lnTo>
                    <a:pt x="515" y="1302"/>
                  </a:lnTo>
                  <a:lnTo>
                    <a:pt x="490" y="1277"/>
                  </a:lnTo>
                  <a:lnTo>
                    <a:pt x="462" y="1251"/>
                  </a:lnTo>
                  <a:lnTo>
                    <a:pt x="437" y="1221"/>
                  </a:lnTo>
                  <a:lnTo>
                    <a:pt x="412" y="1191"/>
                  </a:lnTo>
                  <a:lnTo>
                    <a:pt x="387" y="1156"/>
                  </a:lnTo>
                  <a:lnTo>
                    <a:pt x="364" y="1118"/>
                  </a:lnTo>
                  <a:lnTo>
                    <a:pt x="339" y="1078"/>
                  </a:lnTo>
                  <a:lnTo>
                    <a:pt x="317" y="1038"/>
                  </a:lnTo>
                  <a:lnTo>
                    <a:pt x="292" y="993"/>
                  </a:lnTo>
                  <a:lnTo>
                    <a:pt x="272" y="945"/>
                  </a:lnTo>
                  <a:lnTo>
                    <a:pt x="249" y="895"/>
                  </a:lnTo>
                  <a:lnTo>
                    <a:pt x="226" y="842"/>
                  </a:lnTo>
                  <a:lnTo>
                    <a:pt x="206" y="787"/>
                  </a:lnTo>
                  <a:lnTo>
                    <a:pt x="186" y="729"/>
                  </a:lnTo>
                  <a:lnTo>
                    <a:pt x="166" y="669"/>
                  </a:lnTo>
                  <a:lnTo>
                    <a:pt x="149" y="606"/>
                  </a:lnTo>
                  <a:lnTo>
                    <a:pt x="131" y="540"/>
                  </a:lnTo>
                  <a:lnTo>
                    <a:pt x="113" y="470"/>
                  </a:lnTo>
                  <a:lnTo>
                    <a:pt x="98" y="400"/>
                  </a:lnTo>
                  <a:lnTo>
                    <a:pt x="83" y="327"/>
                  </a:lnTo>
                  <a:lnTo>
                    <a:pt x="68" y="251"/>
                  </a:lnTo>
                  <a:lnTo>
                    <a:pt x="56" y="174"/>
                  </a:lnTo>
                  <a:lnTo>
                    <a:pt x="43" y="93"/>
                  </a:lnTo>
                  <a:lnTo>
                    <a:pt x="33" y="8"/>
                  </a:lnTo>
                  <a:lnTo>
                    <a:pt x="0" y="13"/>
                  </a:lnTo>
                  <a:lnTo>
                    <a:pt x="13" y="96"/>
                  </a:lnTo>
                  <a:lnTo>
                    <a:pt x="26" y="179"/>
                  </a:lnTo>
                  <a:lnTo>
                    <a:pt x="38" y="256"/>
                  </a:lnTo>
                  <a:lnTo>
                    <a:pt x="53" y="332"/>
                  </a:lnTo>
                  <a:lnTo>
                    <a:pt x="68" y="407"/>
                  </a:lnTo>
                  <a:lnTo>
                    <a:pt x="83" y="478"/>
                  </a:lnTo>
                  <a:lnTo>
                    <a:pt x="101" y="548"/>
                  </a:lnTo>
                  <a:lnTo>
                    <a:pt x="118" y="613"/>
                  </a:lnTo>
                  <a:lnTo>
                    <a:pt x="139" y="676"/>
                  </a:lnTo>
                  <a:lnTo>
                    <a:pt x="156" y="739"/>
                  </a:lnTo>
                  <a:lnTo>
                    <a:pt x="176" y="797"/>
                  </a:lnTo>
                  <a:lnTo>
                    <a:pt x="199" y="852"/>
                  </a:lnTo>
                  <a:lnTo>
                    <a:pt x="219" y="907"/>
                  </a:lnTo>
                  <a:lnTo>
                    <a:pt x="241" y="957"/>
                  </a:lnTo>
                  <a:lnTo>
                    <a:pt x="264" y="1005"/>
                  </a:lnTo>
                  <a:lnTo>
                    <a:pt x="289" y="1053"/>
                  </a:lnTo>
                  <a:lnTo>
                    <a:pt x="312" y="1096"/>
                  </a:lnTo>
                  <a:lnTo>
                    <a:pt x="337" y="1136"/>
                  </a:lnTo>
                  <a:lnTo>
                    <a:pt x="362" y="1174"/>
                  </a:lnTo>
                  <a:lnTo>
                    <a:pt x="387" y="1209"/>
                  </a:lnTo>
                  <a:lnTo>
                    <a:pt x="415" y="1241"/>
                  </a:lnTo>
                  <a:lnTo>
                    <a:pt x="440" y="1272"/>
                  </a:lnTo>
                  <a:lnTo>
                    <a:pt x="467" y="1299"/>
                  </a:lnTo>
                  <a:lnTo>
                    <a:pt x="495" y="1324"/>
                  </a:lnTo>
                  <a:lnTo>
                    <a:pt x="523" y="1347"/>
                  </a:lnTo>
                  <a:lnTo>
                    <a:pt x="550" y="1367"/>
                  </a:lnTo>
                  <a:lnTo>
                    <a:pt x="578" y="1382"/>
                  </a:lnTo>
                  <a:lnTo>
                    <a:pt x="608" y="1397"/>
                  </a:lnTo>
                  <a:lnTo>
                    <a:pt x="636" y="1407"/>
                  </a:lnTo>
                  <a:lnTo>
                    <a:pt x="666" y="1417"/>
                  </a:lnTo>
                  <a:lnTo>
                    <a:pt x="693" y="1422"/>
                  </a:lnTo>
                  <a:lnTo>
                    <a:pt x="723" y="1425"/>
                  </a:lnTo>
                  <a:lnTo>
                    <a:pt x="754" y="1425"/>
                  </a:lnTo>
                  <a:lnTo>
                    <a:pt x="781" y="1422"/>
                  </a:lnTo>
                  <a:lnTo>
                    <a:pt x="811" y="1415"/>
                  </a:lnTo>
                  <a:lnTo>
                    <a:pt x="841" y="1407"/>
                  </a:lnTo>
                  <a:lnTo>
                    <a:pt x="869" y="1395"/>
                  </a:lnTo>
                  <a:lnTo>
                    <a:pt x="899" y="1380"/>
                  </a:lnTo>
                  <a:lnTo>
                    <a:pt x="927" y="1362"/>
                  </a:lnTo>
                  <a:lnTo>
                    <a:pt x="954" y="1342"/>
                  </a:lnTo>
                  <a:lnTo>
                    <a:pt x="982" y="1319"/>
                  </a:lnTo>
                  <a:lnTo>
                    <a:pt x="1010" y="1294"/>
                  </a:lnTo>
                  <a:lnTo>
                    <a:pt x="1035" y="1264"/>
                  </a:lnTo>
                  <a:lnTo>
                    <a:pt x="1062" y="1234"/>
                  </a:lnTo>
                  <a:lnTo>
                    <a:pt x="1088" y="1199"/>
                  </a:lnTo>
                  <a:lnTo>
                    <a:pt x="1113" y="1163"/>
                  </a:lnTo>
                  <a:lnTo>
                    <a:pt x="1138" y="1123"/>
                  </a:lnTo>
                  <a:lnTo>
                    <a:pt x="1163" y="1081"/>
                  </a:lnTo>
                  <a:lnTo>
                    <a:pt x="1185" y="1035"/>
                  </a:lnTo>
                  <a:lnTo>
                    <a:pt x="1208" y="985"/>
                  </a:lnTo>
                  <a:lnTo>
                    <a:pt x="1231" y="935"/>
                  </a:lnTo>
                  <a:lnTo>
                    <a:pt x="1253" y="880"/>
                  </a:lnTo>
                  <a:lnTo>
                    <a:pt x="1273" y="824"/>
                  </a:lnTo>
                  <a:lnTo>
                    <a:pt x="1296" y="764"/>
                  </a:lnTo>
                  <a:lnTo>
                    <a:pt x="1313" y="701"/>
                  </a:lnTo>
                  <a:lnTo>
                    <a:pt x="1334" y="636"/>
                  </a:lnTo>
                  <a:lnTo>
                    <a:pt x="1351" y="566"/>
                  </a:lnTo>
                  <a:lnTo>
                    <a:pt x="1369" y="495"/>
                  </a:lnTo>
                  <a:lnTo>
                    <a:pt x="1386" y="420"/>
                  </a:lnTo>
                  <a:lnTo>
                    <a:pt x="1401" y="342"/>
                  </a:lnTo>
                  <a:lnTo>
                    <a:pt x="1416" y="261"/>
                  </a:lnTo>
                  <a:lnTo>
                    <a:pt x="1429" y="179"/>
                  </a:lnTo>
                  <a:lnTo>
                    <a:pt x="1442" y="93"/>
                  </a:lnTo>
                  <a:lnTo>
                    <a:pt x="1454" y="3"/>
                  </a:lnTo>
                  <a:lnTo>
                    <a:pt x="142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443401" name="Rectangle 9"/>
            <p:cNvSpPr>
              <a:spLocks noChangeArrowheads="1"/>
            </p:cNvSpPr>
            <p:nvPr/>
          </p:nvSpPr>
          <p:spPr bwMode="auto">
            <a:xfrm>
              <a:off x="0" y="720"/>
              <a:ext cx="392" cy="240"/>
            </a:xfrm>
            <a:prstGeom prst="rect">
              <a:avLst/>
            </a:prstGeom>
            <a:noFill/>
            <a:ln w="9525">
              <a:noFill/>
              <a:miter lim="800000"/>
              <a:headEnd/>
              <a:tailEnd/>
            </a:ln>
          </p:spPr>
          <p:txBody>
            <a:bodyPr wrap="none" lIns="0" tIns="0" rIns="0" bIns="0">
              <a:spAutoFit/>
            </a:bodyPr>
            <a:lstStyle/>
            <a:p>
              <a:pPr>
                <a:defRPr/>
              </a:pPr>
              <a:r>
                <a:rPr lang="fr-CH" sz="2900">
                  <a:solidFill>
                    <a:schemeClr val="accent1"/>
                  </a:solidFill>
                </a:rPr>
                <a:t>E</a:t>
              </a:r>
              <a:r>
                <a:rPr lang="fr-CH" sz="2900" b="1" baseline="-25000">
                  <a:solidFill>
                    <a:schemeClr val="accent1"/>
                  </a:solidFill>
                  <a:effectLst>
                    <a:outerShdw blurRad="38100" dist="38100" dir="2700000" algn="tl">
                      <a:srgbClr val="C0C0C0"/>
                    </a:outerShdw>
                  </a:effectLst>
                </a:rPr>
                <a:t>pot</a:t>
              </a:r>
              <a:endParaRPr lang="fr-CH">
                <a:solidFill>
                  <a:schemeClr val="accent1"/>
                </a:solidFill>
              </a:endParaRPr>
            </a:p>
          </p:txBody>
        </p:sp>
        <p:sp>
          <p:nvSpPr>
            <p:cNvPr id="24618" name="Rectangle 10"/>
            <p:cNvSpPr>
              <a:spLocks noChangeArrowheads="1"/>
            </p:cNvSpPr>
            <p:nvPr/>
          </p:nvSpPr>
          <p:spPr bwMode="auto">
            <a:xfrm>
              <a:off x="1790" y="2023"/>
              <a:ext cx="3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CH" sz="700">
                  <a:solidFill>
                    <a:srgbClr val="FFFF00"/>
                  </a:solidFill>
                  <a:latin typeface="AvantGarde Bk BT" pitchFamily="34" charset="0"/>
                </a:rPr>
                <a:t>0</a:t>
              </a:r>
              <a:endParaRPr lang="fr-CH"/>
            </a:p>
          </p:txBody>
        </p:sp>
        <p:sp>
          <p:nvSpPr>
            <p:cNvPr id="24619" name="Line 11"/>
            <p:cNvSpPr>
              <a:spLocks noChangeShapeType="1"/>
            </p:cNvSpPr>
            <p:nvPr/>
          </p:nvSpPr>
          <p:spPr bwMode="auto">
            <a:xfrm>
              <a:off x="1805" y="1797"/>
              <a:ext cx="2" cy="87"/>
            </a:xfrm>
            <a:prstGeom prst="line">
              <a:avLst/>
            </a:prstGeom>
            <a:noFill/>
            <a:ln w="0">
              <a:solidFill>
                <a:srgbClr val="FFFF66"/>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4620" name="Line 12"/>
            <p:cNvSpPr>
              <a:spLocks noChangeShapeType="1"/>
            </p:cNvSpPr>
            <p:nvPr/>
          </p:nvSpPr>
          <p:spPr bwMode="auto">
            <a:xfrm>
              <a:off x="2129" y="1723"/>
              <a:ext cx="1" cy="18"/>
            </a:xfrm>
            <a:prstGeom prst="line">
              <a:avLst/>
            </a:prstGeom>
            <a:noFill/>
            <a:ln w="0">
              <a:solidFill>
                <a:srgbClr val="FFFF66"/>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4621" name="Line 13"/>
            <p:cNvSpPr>
              <a:spLocks noChangeShapeType="1"/>
            </p:cNvSpPr>
            <p:nvPr/>
          </p:nvSpPr>
          <p:spPr bwMode="auto">
            <a:xfrm>
              <a:off x="2129" y="1748"/>
              <a:ext cx="1" cy="15"/>
            </a:xfrm>
            <a:prstGeom prst="line">
              <a:avLst/>
            </a:prstGeom>
            <a:noFill/>
            <a:ln w="0">
              <a:solidFill>
                <a:srgbClr val="FFFF66"/>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4622" name="Line 14"/>
            <p:cNvSpPr>
              <a:spLocks noChangeShapeType="1"/>
            </p:cNvSpPr>
            <p:nvPr/>
          </p:nvSpPr>
          <p:spPr bwMode="auto">
            <a:xfrm>
              <a:off x="2129" y="1771"/>
              <a:ext cx="1" cy="17"/>
            </a:xfrm>
            <a:prstGeom prst="line">
              <a:avLst/>
            </a:prstGeom>
            <a:noFill/>
            <a:ln w="0">
              <a:solidFill>
                <a:srgbClr val="FFFF66"/>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4623" name="Line 15"/>
            <p:cNvSpPr>
              <a:spLocks noChangeShapeType="1"/>
            </p:cNvSpPr>
            <p:nvPr/>
          </p:nvSpPr>
          <p:spPr bwMode="auto">
            <a:xfrm>
              <a:off x="2129" y="1795"/>
              <a:ext cx="1" cy="15"/>
            </a:xfrm>
            <a:prstGeom prst="line">
              <a:avLst/>
            </a:prstGeom>
            <a:noFill/>
            <a:ln w="0">
              <a:solidFill>
                <a:srgbClr val="FFFF66"/>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4624" name="Line 16"/>
            <p:cNvSpPr>
              <a:spLocks noChangeShapeType="1"/>
            </p:cNvSpPr>
            <p:nvPr/>
          </p:nvSpPr>
          <p:spPr bwMode="auto">
            <a:xfrm>
              <a:off x="2129" y="1818"/>
              <a:ext cx="1" cy="11"/>
            </a:xfrm>
            <a:prstGeom prst="line">
              <a:avLst/>
            </a:prstGeom>
            <a:noFill/>
            <a:ln w="0">
              <a:solidFill>
                <a:srgbClr val="FFFF66"/>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4625" name="Freeform 17"/>
            <p:cNvSpPr>
              <a:spLocks/>
            </p:cNvSpPr>
            <p:nvPr/>
          </p:nvSpPr>
          <p:spPr bwMode="auto">
            <a:xfrm>
              <a:off x="496" y="636"/>
              <a:ext cx="23" cy="1193"/>
            </a:xfrm>
            <a:custGeom>
              <a:avLst/>
              <a:gdLst>
                <a:gd name="T0" fmla="*/ 10 w 20"/>
                <a:gd name="T1" fmla="*/ 0 h 1591"/>
                <a:gd name="T2" fmla="*/ 0 w 20"/>
                <a:gd name="T3" fmla="*/ 0 h 1591"/>
                <a:gd name="T4" fmla="*/ 0 w 20"/>
                <a:gd name="T5" fmla="*/ 1591 h 1591"/>
                <a:gd name="T6" fmla="*/ 20 w 20"/>
                <a:gd name="T7" fmla="*/ 1591 h 1591"/>
                <a:gd name="T8" fmla="*/ 20 w 20"/>
                <a:gd name="T9" fmla="*/ 0 h 1591"/>
                <a:gd name="T10" fmla="*/ 10 w 20"/>
                <a:gd name="T11" fmla="*/ 0 h 1591"/>
                <a:gd name="T12" fmla="*/ 0 60000 65536"/>
                <a:gd name="T13" fmla="*/ 0 60000 65536"/>
                <a:gd name="T14" fmla="*/ 0 60000 65536"/>
                <a:gd name="T15" fmla="*/ 0 60000 65536"/>
                <a:gd name="T16" fmla="*/ 0 60000 65536"/>
                <a:gd name="T17" fmla="*/ 0 60000 65536"/>
                <a:gd name="T18" fmla="*/ 0 w 20"/>
                <a:gd name="T19" fmla="*/ 0 h 1591"/>
                <a:gd name="T20" fmla="*/ 20 w 20"/>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20" h="1591">
                  <a:moveTo>
                    <a:pt x="10" y="0"/>
                  </a:moveTo>
                  <a:lnTo>
                    <a:pt x="0" y="0"/>
                  </a:lnTo>
                  <a:lnTo>
                    <a:pt x="0" y="1591"/>
                  </a:lnTo>
                  <a:lnTo>
                    <a:pt x="20" y="1591"/>
                  </a:lnTo>
                  <a:lnTo>
                    <a:pt x="20" y="0"/>
                  </a:lnTo>
                  <a:lnTo>
                    <a:pt x="1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4626" name="Freeform 18"/>
            <p:cNvSpPr>
              <a:spLocks/>
            </p:cNvSpPr>
            <p:nvPr/>
          </p:nvSpPr>
          <p:spPr bwMode="auto">
            <a:xfrm>
              <a:off x="434" y="580"/>
              <a:ext cx="148" cy="111"/>
            </a:xfrm>
            <a:custGeom>
              <a:avLst/>
              <a:gdLst>
                <a:gd name="T0" fmla="*/ 62 w 125"/>
                <a:gd name="T1" fmla="*/ 0 h 148"/>
                <a:gd name="T2" fmla="*/ 0 w 125"/>
                <a:gd name="T3" fmla="*/ 148 h 148"/>
                <a:gd name="T4" fmla="*/ 2 w 125"/>
                <a:gd name="T5" fmla="*/ 146 h 148"/>
                <a:gd name="T6" fmla="*/ 7 w 125"/>
                <a:gd name="T7" fmla="*/ 143 h 148"/>
                <a:gd name="T8" fmla="*/ 10 w 125"/>
                <a:gd name="T9" fmla="*/ 143 h 148"/>
                <a:gd name="T10" fmla="*/ 15 w 125"/>
                <a:gd name="T11" fmla="*/ 141 h 148"/>
                <a:gd name="T12" fmla="*/ 20 w 125"/>
                <a:gd name="T13" fmla="*/ 141 h 148"/>
                <a:gd name="T14" fmla="*/ 22 w 125"/>
                <a:gd name="T15" fmla="*/ 138 h 148"/>
                <a:gd name="T16" fmla="*/ 27 w 125"/>
                <a:gd name="T17" fmla="*/ 138 h 148"/>
                <a:gd name="T18" fmla="*/ 30 w 125"/>
                <a:gd name="T19" fmla="*/ 136 h 148"/>
                <a:gd name="T20" fmla="*/ 35 w 125"/>
                <a:gd name="T21" fmla="*/ 136 h 148"/>
                <a:gd name="T22" fmla="*/ 37 w 125"/>
                <a:gd name="T23" fmla="*/ 133 h 148"/>
                <a:gd name="T24" fmla="*/ 42 w 125"/>
                <a:gd name="T25" fmla="*/ 133 h 148"/>
                <a:gd name="T26" fmla="*/ 45 w 125"/>
                <a:gd name="T27" fmla="*/ 133 h 148"/>
                <a:gd name="T28" fmla="*/ 50 w 125"/>
                <a:gd name="T29" fmla="*/ 133 h 148"/>
                <a:gd name="T30" fmla="*/ 55 w 125"/>
                <a:gd name="T31" fmla="*/ 133 h 148"/>
                <a:gd name="T32" fmla="*/ 57 w 125"/>
                <a:gd name="T33" fmla="*/ 133 h 148"/>
                <a:gd name="T34" fmla="*/ 62 w 125"/>
                <a:gd name="T35" fmla="*/ 133 h 148"/>
                <a:gd name="T36" fmla="*/ 65 w 125"/>
                <a:gd name="T37" fmla="*/ 133 h 148"/>
                <a:gd name="T38" fmla="*/ 70 w 125"/>
                <a:gd name="T39" fmla="*/ 133 h 148"/>
                <a:gd name="T40" fmla="*/ 72 w 125"/>
                <a:gd name="T41" fmla="*/ 133 h 148"/>
                <a:gd name="T42" fmla="*/ 77 w 125"/>
                <a:gd name="T43" fmla="*/ 133 h 148"/>
                <a:gd name="T44" fmla="*/ 82 w 125"/>
                <a:gd name="T45" fmla="*/ 133 h 148"/>
                <a:gd name="T46" fmla="*/ 85 w 125"/>
                <a:gd name="T47" fmla="*/ 133 h 148"/>
                <a:gd name="T48" fmla="*/ 90 w 125"/>
                <a:gd name="T49" fmla="*/ 136 h 148"/>
                <a:gd name="T50" fmla="*/ 93 w 125"/>
                <a:gd name="T51" fmla="*/ 136 h 148"/>
                <a:gd name="T52" fmla="*/ 98 w 125"/>
                <a:gd name="T53" fmla="*/ 138 h 148"/>
                <a:gd name="T54" fmla="*/ 100 w 125"/>
                <a:gd name="T55" fmla="*/ 138 h 148"/>
                <a:gd name="T56" fmla="*/ 105 w 125"/>
                <a:gd name="T57" fmla="*/ 141 h 148"/>
                <a:gd name="T58" fmla="*/ 108 w 125"/>
                <a:gd name="T59" fmla="*/ 141 h 148"/>
                <a:gd name="T60" fmla="*/ 113 w 125"/>
                <a:gd name="T61" fmla="*/ 143 h 148"/>
                <a:gd name="T62" fmla="*/ 118 w 125"/>
                <a:gd name="T63" fmla="*/ 143 h 148"/>
                <a:gd name="T64" fmla="*/ 120 w 125"/>
                <a:gd name="T65" fmla="*/ 146 h 148"/>
                <a:gd name="T66" fmla="*/ 125 w 125"/>
                <a:gd name="T67" fmla="*/ 148 h 148"/>
                <a:gd name="T68" fmla="*/ 62 w 125"/>
                <a:gd name="T69" fmla="*/ 0 h 1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5"/>
                <a:gd name="T106" fmla="*/ 0 h 148"/>
                <a:gd name="T107" fmla="*/ 125 w 125"/>
                <a:gd name="T108" fmla="*/ 148 h 1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5" h="148">
                  <a:moveTo>
                    <a:pt x="62" y="0"/>
                  </a:moveTo>
                  <a:lnTo>
                    <a:pt x="0" y="148"/>
                  </a:lnTo>
                  <a:lnTo>
                    <a:pt x="2" y="146"/>
                  </a:lnTo>
                  <a:lnTo>
                    <a:pt x="7" y="143"/>
                  </a:lnTo>
                  <a:lnTo>
                    <a:pt x="10" y="143"/>
                  </a:lnTo>
                  <a:lnTo>
                    <a:pt x="15" y="141"/>
                  </a:lnTo>
                  <a:lnTo>
                    <a:pt x="20" y="141"/>
                  </a:lnTo>
                  <a:lnTo>
                    <a:pt x="22" y="138"/>
                  </a:lnTo>
                  <a:lnTo>
                    <a:pt x="27" y="138"/>
                  </a:lnTo>
                  <a:lnTo>
                    <a:pt x="30" y="136"/>
                  </a:lnTo>
                  <a:lnTo>
                    <a:pt x="35" y="136"/>
                  </a:lnTo>
                  <a:lnTo>
                    <a:pt x="37" y="133"/>
                  </a:lnTo>
                  <a:lnTo>
                    <a:pt x="42" y="133"/>
                  </a:lnTo>
                  <a:lnTo>
                    <a:pt x="45" y="133"/>
                  </a:lnTo>
                  <a:lnTo>
                    <a:pt x="50" y="133"/>
                  </a:lnTo>
                  <a:lnTo>
                    <a:pt x="55" y="133"/>
                  </a:lnTo>
                  <a:lnTo>
                    <a:pt x="57" y="133"/>
                  </a:lnTo>
                  <a:lnTo>
                    <a:pt x="62" y="133"/>
                  </a:lnTo>
                  <a:lnTo>
                    <a:pt x="65" y="133"/>
                  </a:lnTo>
                  <a:lnTo>
                    <a:pt x="70" y="133"/>
                  </a:lnTo>
                  <a:lnTo>
                    <a:pt x="72" y="133"/>
                  </a:lnTo>
                  <a:lnTo>
                    <a:pt x="77" y="133"/>
                  </a:lnTo>
                  <a:lnTo>
                    <a:pt x="82" y="133"/>
                  </a:lnTo>
                  <a:lnTo>
                    <a:pt x="85" y="133"/>
                  </a:lnTo>
                  <a:lnTo>
                    <a:pt x="90" y="136"/>
                  </a:lnTo>
                  <a:lnTo>
                    <a:pt x="93" y="136"/>
                  </a:lnTo>
                  <a:lnTo>
                    <a:pt x="98" y="138"/>
                  </a:lnTo>
                  <a:lnTo>
                    <a:pt x="100" y="138"/>
                  </a:lnTo>
                  <a:lnTo>
                    <a:pt x="105" y="141"/>
                  </a:lnTo>
                  <a:lnTo>
                    <a:pt x="108" y="141"/>
                  </a:lnTo>
                  <a:lnTo>
                    <a:pt x="113" y="143"/>
                  </a:lnTo>
                  <a:lnTo>
                    <a:pt x="118" y="143"/>
                  </a:lnTo>
                  <a:lnTo>
                    <a:pt x="120" y="146"/>
                  </a:lnTo>
                  <a:lnTo>
                    <a:pt x="125" y="148"/>
                  </a:lnTo>
                  <a:lnTo>
                    <a:pt x="6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4627" name="Oval 19"/>
            <p:cNvSpPr>
              <a:spLocks noChangeArrowheads="1"/>
            </p:cNvSpPr>
            <p:nvPr/>
          </p:nvSpPr>
          <p:spPr bwMode="auto">
            <a:xfrm>
              <a:off x="1359" y="576"/>
              <a:ext cx="170" cy="108"/>
            </a:xfrm>
            <a:prstGeom prst="ellipse">
              <a:avLst/>
            </a:prstGeom>
            <a:solidFill>
              <a:srgbClr val="FF0000"/>
            </a:solidFill>
            <a:ln w="9525">
              <a:solidFill>
                <a:schemeClr val="bg1"/>
              </a:solidFill>
              <a:round/>
              <a:headEnd/>
              <a:tailEnd/>
            </a:ln>
          </p:spPr>
          <p:txBody>
            <a:bodyPr wrap="none" anchor="ctr"/>
            <a:lstStyle/>
            <a:p>
              <a:endParaRPr lang="bg-BG"/>
            </a:p>
          </p:txBody>
        </p:sp>
        <p:sp>
          <p:nvSpPr>
            <p:cNvPr id="24628" name="Oval 20"/>
            <p:cNvSpPr>
              <a:spLocks noChangeArrowheads="1"/>
            </p:cNvSpPr>
            <p:nvPr/>
          </p:nvSpPr>
          <p:spPr bwMode="auto">
            <a:xfrm>
              <a:off x="1982" y="576"/>
              <a:ext cx="170" cy="108"/>
            </a:xfrm>
            <a:prstGeom prst="ellipse">
              <a:avLst/>
            </a:prstGeom>
            <a:solidFill>
              <a:srgbClr val="FF0000"/>
            </a:solidFill>
            <a:ln w="9525">
              <a:solidFill>
                <a:schemeClr val="bg1"/>
              </a:solidFill>
              <a:round/>
              <a:headEnd/>
              <a:tailEnd/>
            </a:ln>
          </p:spPr>
          <p:txBody>
            <a:bodyPr wrap="none" anchor="ctr"/>
            <a:lstStyle/>
            <a:p>
              <a:endParaRPr lang="bg-BG"/>
            </a:p>
          </p:txBody>
        </p:sp>
        <p:sp>
          <p:nvSpPr>
            <p:cNvPr id="24629" name="Freeform 21"/>
            <p:cNvSpPr>
              <a:spLocks/>
            </p:cNvSpPr>
            <p:nvPr/>
          </p:nvSpPr>
          <p:spPr bwMode="auto">
            <a:xfrm>
              <a:off x="1515" y="585"/>
              <a:ext cx="482" cy="133"/>
            </a:xfrm>
            <a:custGeom>
              <a:avLst/>
              <a:gdLst>
                <a:gd name="T0" fmla="*/ 0 w 408"/>
                <a:gd name="T1" fmla="*/ 108 h 177"/>
                <a:gd name="T2" fmla="*/ 108 w 408"/>
                <a:gd name="T3" fmla="*/ 0 h 177"/>
                <a:gd name="T4" fmla="*/ 204 w 408"/>
                <a:gd name="T5" fmla="*/ 84 h 177"/>
                <a:gd name="T6" fmla="*/ 120 w 408"/>
                <a:gd name="T7" fmla="*/ 144 h 177"/>
                <a:gd name="T8" fmla="*/ 132 w 408"/>
                <a:gd name="T9" fmla="*/ 96 h 177"/>
                <a:gd name="T10" fmla="*/ 240 w 408"/>
                <a:gd name="T11" fmla="*/ 24 h 177"/>
                <a:gd name="T12" fmla="*/ 312 w 408"/>
                <a:gd name="T13" fmla="*/ 108 h 177"/>
                <a:gd name="T14" fmla="*/ 300 w 408"/>
                <a:gd name="T15" fmla="*/ 168 h 177"/>
                <a:gd name="T16" fmla="*/ 264 w 408"/>
                <a:gd name="T17" fmla="*/ 156 h 177"/>
                <a:gd name="T18" fmla="*/ 252 w 408"/>
                <a:gd name="T19" fmla="*/ 120 h 177"/>
                <a:gd name="T20" fmla="*/ 408 w 408"/>
                <a:gd name="T21" fmla="*/ 72 h 1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8"/>
                <a:gd name="T34" fmla="*/ 0 h 177"/>
                <a:gd name="T35" fmla="*/ 408 w 408"/>
                <a:gd name="T36" fmla="*/ 177 h 1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8" h="177">
                  <a:moveTo>
                    <a:pt x="0" y="108"/>
                  </a:moveTo>
                  <a:cubicBezTo>
                    <a:pt x="38" y="70"/>
                    <a:pt x="64" y="30"/>
                    <a:pt x="108" y="0"/>
                  </a:cubicBezTo>
                  <a:cubicBezTo>
                    <a:pt x="185" y="15"/>
                    <a:pt x="180" y="13"/>
                    <a:pt x="204" y="84"/>
                  </a:cubicBezTo>
                  <a:cubicBezTo>
                    <a:pt x="189" y="157"/>
                    <a:pt x="194" y="169"/>
                    <a:pt x="120" y="144"/>
                  </a:cubicBezTo>
                  <a:cubicBezTo>
                    <a:pt x="124" y="128"/>
                    <a:pt x="124" y="110"/>
                    <a:pt x="132" y="96"/>
                  </a:cubicBezTo>
                  <a:cubicBezTo>
                    <a:pt x="155" y="56"/>
                    <a:pt x="204" y="48"/>
                    <a:pt x="240" y="24"/>
                  </a:cubicBezTo>
                  <a:cubicBezTo>
                    <a:pt x="294" y="42"/>
                    <a:pt x="295" y="56"/>
                    <a:pt x="312" y="108"/>
                  </a:cubicBezTo>
                  <a:cubicBezTo>
                    <a:pt x="308" y="128"/>
                    <a:pt x="314" y="154"/>
                    <a:pt x="300" y="168"/>
                  </a:cubicBezTo>
                  <a:cubicBezTo>
                    <a:pt x="291" y="177"/>
                    <a:pt x="273" y="165"/>
                    <a:pt x="264" y="156"/>
                  </a:cubicBezTo>
                  <a:cubicBezTo>
                    <a:pt x="255" y="147"/>
                    <a:pt x="256" y="132"/>
                    <a:pt x="252" y="120"/>
                  </a:cubicBezTo>
                  <a:cubicBezTo>
                    <a:pt x="295" y="55"/>
                    <a:pt x="326" y="72"/>
                    <a:pt x="408" y="72"/>
                  </a:cubicBezTo>
                </a:path>
              </a:pathLst>
            </a:custGeom>
            <a:solidFill>
              <a:srgbClr val="FF0000"/>
            </a:solidFill>
            <a:ln w="38100">
              <a:solidFill>
                <a:schemeClr val="bg1"/>
              </a:solidFill>
              <a:round/>
              <a:headEnd/>
              <a:tailEnd/>
            </a:ln>
          </p:spPr>
          <p:txBody>
            <a:bodyPr wrap="none" anchor="ctr"/>
            <a:lstStyle/>
            <a:p>
              <a:endParaRPr lang="bg-BG"/>
            </a:p>
          </p:txBody>
        </p:sp>
      </p:grpSp>
      <p:sp>
        <p:nvSpPr>
          <p:cNvPr id="443414" name="Text Box 22"/>
          <p:cNvSpPr txBox="1">
            <a:spLocks noChangeArrowheads="1"/>
          </p:cNvSpPr>
          <p:nvPr/>
        </p:nvSpPr>
        <p:spPr bwMode="auto">
          <a:xfrm>
            <a:off x="5791200" y="5924550"/>
            <a:ext cx="2533650" cy="860425"/>
          </a:xfrm>
          <a:prstGeom prst="rect">
            <a:avLst/>
          </a:prstGeom>
          <a:solidFill>
            <a:schemeClr val="bg1"/>
          </a:solidFill>
          <a:ln w="38100">
            <a:solidFill>
              <a:schemeClr val="tx1"/>
            </a:solidFill>
            <a:miter lim="800000"/>
            <a:headEnd/>
            <a:tailEnd/>
          </a:ln>
          <a:effectLst/>
        </p:spPr>
        <p:txBody>
          <a:bodyPr wrap="none">
            <a:spAutoFit/>
          </a:bodyPr>
          <a:lstStyle/>
          <a:p>
            <a:pPr>
              <a:defRPr/>
            </a:pPr>
            <a:r>
              <a:rPr lang="fr-CH" b="1">
                <a:solidFill>
                  <a:srgbClr val="FF0000"/>
                </a:solidFill>
                <a:effectLst>
                  <a:outerShdw blurRad="38100" dist="38100" dir="2700000" algn="tl">
                    <a:srgbClr val="C0C0C0"/>
                  </a:outerShdw>
                </a:effectLst>
              </a:rPr>
              <a:t>E</a:t>
            </a:r>
            <a:r>
              <a:rPr lang="fr-CH" b="1" baseline="-25000">
                <a:solidFill>
                  <a:srgbClr val="FF0000"/>
                </a:solidFill>
                <a:effectLst>
                  <a:outerShdw blurRad="38100" dist="38100" dir="2700000" algn="tl">
                    <a:srgbClr val="C0C0C0"/>
                  </a:outerShdw>
                </a:effectLst>
              </a:rPr>
              <a:t>n</a:t>
            </a:r>
            <a:r>
              <a:rPr lang="fr-CH" b="1">
                <a:solidFill>
                  <a:srgbClr val="FF0000"/>
                </a:solidFill>
                <a:effectLst>
                  <a:outerShdw blurRad="38100" dist="38100" dir="2700000" algn="tl">
                    <a:srgbClr val="C0C0C0"/>
                  </a:outerShdw>
                </a:effectLst>
              </a:rPr>
              <a:t>= (n + 1/2) h </a:t>
            </a:r>
            <a:r>
              <a:rPr lang="fr-CH" b="1">
                <a:solidFill>
                  <a:srgbClr val="FF0000"/>
                </a:solidFill>
                <a:effectLst>
                  <a:outerShdw blurRad="38100" dist="38100" dir="2700000" algn="tl">
                    <a:srgbClr val="C0C0C0"/>
                  </a:outerShdw>
                </a:effectLst>
                <a:latin typeface="Symbol" pitchFamily="18" charset="2"/>
              </a:rPr>
              <a:t>w</a:t>
            </a:r>
            <a:endParaRPr lang="fr-CH" b="1" baseline="30000">
              <a:solidFill>
                <a:srgbClr val="FF0000"/>
              </a:solidFill>
              <a:effectLst>
                <a:outerShdw blurRad="38100" dist="38100" dir="2700000" algn="tl">
                  <a:srgbClr val="C0C0C0"/>
                </a:outerShdw>
              </a:effectLst>
              <a:latin typeface="Symbol" pitchFamily="18" charset="2"/>
            </a:endParaRPr>
          </a:p>
          <a:p>
            <a:pPr>
              <a:defRPr/>
            </a:pPr>
            <a:r>
              <a:rPr lang="fr-CH" b="1">
                <a:solidFill>
                  <a:srgbClr val="FF0000"/>
                </a:solidFill>
                <a:effectLst>
                  <a:outerShdw blurRad="38100" dist="38100" dir="2700000" algn="tl">
                    <a:srgbClr val="C0C0C0"/>
                  </a:outerShdw>
                </a:effectLst>
              </a:rPr>
              <a:t>   n= 0,1,2….</a:t>
            </a:r>
          </a:p>
        </p:txBody>
      </p:sp>
      <p:sp>
        <p:nvSpPr>
          <p:cNvPr id="24585" name="Freeform 23"/>
          <p:cNvSpPr>
            <a:spLocks/>
          </p:cNvSpPr>
          <p:nvPr/>
        </p:nvSpPr>
        <p:spPr bwMode="auto">
          <a:xfrm>
            <a:off x="652463" y="6259513"/>
            <a:ext cx="4140200" cy="30162"/>
          </a:xfrm>
          <a:custGeom>
            <a:avLst/>
            <a:gdLst>
              <a:gd name="T0" fmla="*/ 1956 w 1956"/>
              <a:gd name="T1" fmla="*/ 12 h 22"/>
              <a:gd name="T2" fmla="*/ 1956 w 1956"/>
              <a:gd name="T3" fmla="*/ 0 h 22"/>
              <a:gd name="T4" fmla="*/ 0 w 1956"/>
              <a:gd name="T5" fmla="*/ 0 h 22"/>
              <a:gd name="T6" fmla="*/ 0 w 1956"/>
              <a:gd name="T7" fmla="*/ 22 h 22"/>
              <a:gd name="T8" fmla="*/ 1956 w 1956"/>
              <a:gd name="T9" fmla="*/ 22 h 22"/>
              <a:gd name="T10" fmla="*/ 1956 w 1956"/>
              <a:gd name="T11" fmla="*/ 12 h 22"/>
              <a:gd name="T12" fmla="*/ 0 60000 65536"/>
              <a:gd name="T13" fmla="*/ 0 60000 65536"/>
              <a:gd name="T14" fmla="*/ 0 60000 65536"/>
              <a:gd name="T15" fmla="*/ 0 60000 65536"/>
              <a:gd name="T16" fmla="*/ 0 60000 65536"/>
              <a:gd name="T17" fmla="*/ 0 60000 65536"/>
              <a:gd name="T18" fmla="*/ 0 w 1956"/>
              <a:gd name="T19" fmla="*/ 0 h 22"/>
              <a:gd name="T20" fmla="*/ 1956 w 1956"/>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956" h="22">
                <a:moveTo>
                  <a:pt x="1956" y="12"/>
                </a:moveTo>
                <a:lnTo>
                  <a:pt x="1956" y="0"/>
                </a:lnTo>
                <a:lnTo>
                  <a:pt x="0" y="0"/>
                </a:lnTo>
                <a:lnTo>
                  <a:pt x="0" y="22"/>
                </a:lnTo>
                <a:lnTo>
                  <a:pt x="1956" y="22"/>
                </a:lnTo>
                <a:lnTo>
                  <a:pt x="1956" y="12"/>
                </a:lnTo>
                <a:close/>
              </a:path>
            </a:pathLst>
          </a:custGeom>
          <a:solidFill>
            <a:srgbClr val="FFFF66"/>
          </a:solidFill>
          <a:ln w="9525">
            <a:solidFill>
              <a:schemeClr val="accent1"/>
            </a:solidFill>
            <a:round/>
            <a:headEnd/>
            <a:tailEnd/>
          </a:ln>
        </p:spPr>
        <p:txBody>
          <a:bodyPr/>
          <a:lstStyle/>
          <a:p>
            <a:endParaRPr lang="bg-BG"/>
          </a:p>
        </p:txBody>
      </p:sp>
      <p:sp>
        <p:nvSpPr>
          <p:cNvPr id="24586" name="Freeform 24"/>
          <p:cNvSpPr>
            <a:spLocks/>
          </p:cNvSpPr>
          <p:nvPr/>
        </p:nvSpPr>
        <p:spPr bwMode="auto">
          <a:xfrm>
            <a:off x="4637088" y="6194425"/>
            <a:ext cx="307975" cy="166688"/>
          </a:xfrm>
          <a:custGeom>
            <a:avLst/>
            <a:gdLst>
              <a:gd name="T0" fmla="*/ 145 w 145"/>
              <a:gd name="T1" fmla="*/ 62 h 125"/>
              <a:gd name="T2" fmla="*/ 0 w 145"/>
              <a:gd name="T3" fmla="*/ 0 h 125"/>
              <a:gd name="T4" fmla="*/ 2 w 145"/>
              <a:gd name="T5" fmla="*/ 2 h 125"/>
              <a:gd name="T6" fmla="*/ 5 w 145"/>
              <a:gd name="T7" fmla="*/ 7 h 125"/>
              <a:gd name="T8" fmla="*/ 5 w 145"/>
              <a:gd name="T9" fmla="*/ 10 h 125"/>
              <a:gd name="T10" fmla="*/ 7 w 145"/>
              <a:gd name="T11" fmla="*/ 15 h 125"/>
              <a:gd name="T12" fmla="*/ 7 w 145"/>
              <a:gd name="T13" fmla="*/ 17 h 125"/>
              <a:gd name="T14" fmla="*/ 10 w 145"/>
              <a:gd name="T15" fmla="*/ 22 h 125"/>
              <a:gd name="T16" fmla="*/ 10 w 145"/>
              <a:gd name="T17" fmla="*/ 27 h 125"/>
              <a:gd name="T18" fmla="*/ 12 w 145"/>
              <a:gd name="T19" fmla="*/ 30 h 125"/>
              <a:gd name="T20" fmla="*/ 12 w 145"/>
              <a:gd name="T21" fmla="*/ 35 h 125"/>
              <a:gd name="T22" fmla="*/ 15 w 145"/>
              <a:gd name="T23" fmla="*/ 37 h 125"/>
              <a:gd name="T24" fmla="*/ 15 w 145"/>
              <a:gd name="T25" fmla="*/ 42 h 125"/>
              <a:gd name="T26" fmla="*/ 15 w 145"/>
              <a:gd name="T27" fmla="*/ 45 h 125"/>
              <a:gd name="T28" fmla="*/ 15 w 145"/>
              <a:gd name="T29" fmla="*/ 50 h 125"/>
              <a:gd name="T30" fmla="*/ 15 w 145"/>
              <a:gd name="T31" fmla="*/ 52 h 125"/>
              <a:gd name="T32" fmla="*/ 15 w 145"/>
              <a:gd name="T33" fmla="*/ 57 h 125"/>
              <a:gd name="T34" fmla="*/ 15 w 145"/>
              <a:gd name="T35" fmla="*/ 62 h 125"/>
              <a:gd name="T36" fmla="*/ 15 w 145"/>
              <a:gd name="T37" fmla="*/ 65 h 125"/>
              <a:gd name="T38" fmla="*/ 15 w 145"/>
              <a:gd name="T39" fmla="*/ 70 h 125"/>
              <a:gd name="T40" fmla="*/ 15 w 145"/>
              <a:gd name="T41" fmla="*/ 72 h 125"/>
              <a:gd name="T42" fmla="*/ 15 w 145"/>
              <a:gd name="T43" fmla="*/ 77 h 125"/>
              <a:gd name="T44" fmla="*/ 15 w 145"/>
              <a:gd name="T45" fmla="*/ 80 h 125"/>
              <a:gd name="T46" fmla="*/ 15 w 145"/>
              <a:gd name="T47" fmla="*/ 85 h 125"/>
              <a:gd name="T48" fmla="*/ 12 w 145"/>
              <a:gd name="T49" fmla="*/ 90 h 125"/>
              <a:gd name="T50" fmla="*/ 12 w 145"/>
              <a:gd name="T51" fmla="*/ 93 h 125"/>
              <a:gd name="T52" fmla="*/ 10 w 145"/>
              <a:gd name="T53" fmla="*/ 98 h 125"/>
              <a:gd name="T54" fmla="*/ 10 w 145"/>
              <a:gd name="T55" fmla="*/ 100 h 125"/>
              <a:gd name="T56" fmla="*/ 7 w 145"/>
              <a:gd name="T57" fmla="*/ 105 h 125"/>
              <a:gd name="T58" fmla="*/ 7 w 145"/>
              <a:gd name="T59" fmla="*/ 108 h 125"/>
              <a:gd name="T60" fmla="*/ 5 w 145"/>
              <a:gd name="T61" fmla="*/ 113 h 125"/>
              <a:gd name="T62" fmla="*/ 5 w 145"/>
              <a:gd name="T63" fmla="*/ 115 h 125"/>
              <a:gd name="T64" fmla="*/ 2 w 145"/>
              <a:gd name="T65" fmla="*/ 120 h 125"/>
              <a:gd name="T66" fmla="*/ 0 w 145"/>
              <a:gd name="T67" fmla="*/ 125 h 125"/>
              <a:gd name="T68" fmla="*/ 145 w 145"/>
              <a:gd name="T69" fmla="*/ 62 h 1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5"/>
              <a:gd name="T106" fmla="*/ 0 h 125"/>
              <a:gd name="T107" fmla="*/ 145 w 145"/>
              <a:gd name="T108" fmla="*/ 125 h 12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5" h="125">
                <a:moveTo>
                  <a:pt x="145" y="62"/>
                </a:moveTo>
                <a:lnTo>
                  <a:pt x="0" y="0"/>
                </a:lnTo>
                <a:lnTo>
                  <a:pt x="2" y="2"/>
                </a:lnTo>
                <a:lnTo>
                  <a:pt x="5" y="7"/>
                </a:lnTo>
                <a:lnTo>
                  <a:pt x="5" y="10"/>
                </a:lnTo>
                <a:lnTo>
                  <a:pt x="7" y="15"/>
                </a:lnTo>
                <a:lnTo>
                  <a:pt x="7" y="17"/>
                </a:lnTo>
                <a:lnTo>
                  <a:pt x="10" y="22"/>
                </a:lnTo>
                <a:lnTo>
                  <a:pt x="10" y="27"/>
                </a:lnTo>
                <a:lnTo>
                  <a:pt x="12" y="30"/>
                </a:lnTo>
                <a:lnTo>
                  <a:pt x="12" y="35"/>
                </a:lnTo>
                <a:lnTo>
                  <a:pt x="15" y="37"/>
                </a:lnTo>
                <a:lnTo>
                  <a:pt x="15" y="42"/>
                </a:lnTo>
                <a:lnTo>
                  <a:pt x="15" y="45"/>
                </a:lnTo>
                <a:lnTo>
                  <a:pt x="15" y="50"/>
                </a:lnTo>
                <a:lnTo>
                  <a:pt x="15" y="52"/>
                </a:lnTo>
                <a:lnTo>
                  <a:pt x="15" y="57"/>
                </a:lnTo>
                <a:lnTo>
                  <a:pt x="15" y="62"/>
                </a:lnTo>
                <a:lnTo>
                  <a:pt x="15" y="65"/>
                </a:lnTo>
                <a:lnTo>
                  <a:pt x="15" y="70"/>
                </a:lnTo>
                <a:lnTo>
                  <a:pt x="15" y="72"/>
                </a:lnTo>
                <a:lnTo>
                  <a:pt x="15" y="77"/>
                </a:lnTo>
                <a:lnTo>
                  <a:pt x="15" y="80"/>
                </a:lnTo>
                <a:lnTo>
                  <a:pt x="15" y="85"/>
                </a:lnTo>
                <a:lnTo>
                  <a:pt x="12" y="90"/>
                </a:lnTo>
                <a:lnTo>
                  <a:pt x="12" y="93"/>
                </a:lnTo>
                <a:lnTo>
                  <a:pt x="10" y="98"/>
                </a:lnTo>
                <a:lnTo>
                  <a:pt x="10" y="100"/>
                </a:lnTo>
                <a:lnTo>
                  <a:pt x="7" y="105"/>
                </a:lnTo>
                <a:lnTo>
                  <a:pt x="7" y="108"/>
                </a:lnTo>
                <a:lnTo>
                  <a:pt x="5" y="113"/>
                </a:lnTo>
                <a:lnTo>
                  <a:pt x="5" y="115"/>
                </a:lnTo>
                <a:lnTo>
                  <a:pt x="2" y="120"/>
                </a:lnTo>
                <a:lnTo>
                  <a:pt x="0" y="125"/>
                </a:lnTo>
                <a:lnTo>
                  <a:pt x="145" y="6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4587" name="Freeform 25"/>
          <p:cNvSpPr>
            <a:spLocks/>
          </p:cNvSpPr>
          <p:nvPr/>
        </p:nvSpPr>
        <p:spPr bwMode="auto">
          <a:xfrm>
            <a:off x="1436688" y="4354513"/>
            <a:ext cx="3078162" cy="1892300"/>
          </a:xfrm>
          <a:custGeom>
            <a:avLst/>
            <a:gdLst>
              <a:gd name="T0" fmla="*/ 1399 w 1454"/>
              <a:gd name="T1" fmla="*/ 174 h 1425"/>
              <a:gd name="T2" fmla="*/ 1354 w 1454"/>
              <a:gd name="T3" fmla="*/ 415 h 1425"/>
              <a:gd name="T4" fmla="*/ 1303 w 1454"/>
              <a:gd name="T5" fmla="*/ 626 h 1425"/>
              <a:gd name="T6" fmla="*/ 1246 w 1454"/>
              <a:gd name="T7" fmla="*/ 812 h 1425"/>
              <a:gd name="T8" fmla="*/ 1180 w 1454"/>
              <a:gd name="T9" fmla="*/ 973 h 1425"/>
              <a:gd name="T10" fmla="*/ 1110 w 1454"/>
              <a:gd name="T11" fmla="*/ 1106 h 1425"/>
              <a:gd name="T12" fmla="*/ 1037 w 1454"/>
              <a:gd name="T13" fmla="*/ 1214 h 1425"/>
              <a:gd name="T14" fmla="*/ 962 w 1454"/>
              <a:gd name="T15" fmla="*/ 1297 h 1425"/>
              <a:gd name="T16" fmla="*/ 882 w 1454"/>
              <a:gd name="T17" fmla="*/ 1352 h 1425"/>
              <a:gd name="T18" fmla="*/ 804 w 1454"/>
              <a:gd name="T19" fmla="*/ 1385 h 1425"/>
              <a:gd name="T20" fmla="*/ 726 w 1454"/>
              <a:gd name="T21" fmla="*/ 1395 h 1425"/>
              <a:gd name="T22" fmla="*/ 646 w 1454"/>
              <a:gd name="T23" fmla="*/ 1377 h 1425"/>
              <a:gd name="T24" fmla="*/ 568 w 1454"/>
              <a:gd name="T25" fmla="*/ 1339 h 1425"/>
              <a:gd name="T26" fmla="*/ 490 w 1454"/>
              <a:gd name="T27" fmla="*/ 1277 h 1425"/>
              <a:gd name="T28" fmla="*/ 412 w 1454"/>
              <a:gd name="T29" fmla="*/ 1191 h 1425"/>
              <a:gd name="T30" fmla="*/ 339 w 1454"/>
              <a:gd name="T31" fmla="*/ 1078 h 1425"/>
              <a:gd name="T32" fmla="*/ 272 w 1454"/>
              <a:gd name="T33" fmla="*/ 945 h 1425"/>
              <a:gd name="T34" fmla="*/ 206 w 1454"/>
              <a:gd name="T35" fmla="*/ 787 h 1425"/>
              <a:gd name="T36" fmla="*/ 149 w 1454"/>
              <a:gd name="T37" fmla="*/ 606 h 1425"/>
              <a:gd name="T38" fmla="*/ 98 w 1454"/>
              <a:gd name="T39" fmla="*/ 400 h 1425"/>
              <a:gd name="T40" fmla="*/ 56 w 1454"/>
              <a:gd name="T41" fmla="*/ 174 h 1425"/>
              <a:gd name="T42" fmla="*/ 0 w 1454"/>
              <a:gd name="T43" fmla="*/ 13 h 1425"/>
              <a:gd name="T44" fmla="*/ 38 w 1454"/>
              <a:gd name="T45" fmla="*/ 256 h 1425"/>
              <a:gd name="T46" fmla="*/ 83 w 1454"/>
              <a:gd name="T47" fmla="*/ 478 h 1425"/>
              <a:gd name="T48" fmla="*/ 139 w 1454"/>
              <a:gd name="T49" fmla="*/ 676 h 1425"/>
              <a:gd name="T50" fmla="*/ 199 w 1454"/>
              <a:gd name="T51" fmla="*/ 852 h 1425"/>
              <a:gd name="T52" fmla="*/ 264 w 1454"/>
              <a:gd name="T53" fmla="*/ 1005 h 1425"/>
              <a:gd name="T54" fmla="*/ 337 w 1454"/>
              <a:gd name="T55" fmla="*/ 1136 h 1425"/>
              <a:gd name="T56" fmla="*/ 415 w 1454"/>
              <a:gd name="T57" fmla="*/ 1241 h 1425"/>
              <a:gd name="T58" fmla="*/ 495 w 1454"/>
              <a:gd name="T59" fmla="*/ 1324 h 1425"/>
              <a:gd name="T60" fmla="*/ 578 w 1454"/>
              <a:gd name="T61" fmla="*/ 1382 h 1425"/>
              <a:gd name="T62" fmla="*/ 666 w 1454"/>
              <a:gd name="T63" fmla="*/ 1417 h 1425"/>
              <a:gd name="T64" fmla="*/ 754 w 1454"/>
              <a:gd name="T65" fmla="*/ 1425 h 1425"/>
              <a:gd name="T66" fmla="*/ 841 w 1454"/>
              <a:gd name="T67" fmla="*/ 1407 h 1425"/>
              <a:gd name="T68" fmla="*/ 927 w 1454"/>
              <a:gd name="T69" fmla="*/ 1362 h 1425"/>
              <a:gd name="T70" fmla="*/ 1010 w 1454"/>
              <a:gd name="T71" fmla="*/ 1294 h 1425"/>
              <a:gd name="T72" fmla="*/ 1088 w 1454"/>
              <a:gd name="T73" fmla="*/ 1199 h 1425"/>
              <a:gd name="T74" fmla="*/ 1163 w 1454"/>
              <a:gd name="T75" fmla="*/ 1081 h 1425"/>
              <a:gd name="T76" fmla="*/ 1231 w 1454"/>
              <a:gd name="T77" fmla="*/ 935 h 1425"/>
              <a:gd name="T78" fmla="*/ 1296 w 1454"/>
              <a:gd name="T79" fmla="*/ 764 h 1425"/>
              <a:gd name="T80" fmla="*/ 1351 w 1454"/>
              <a:gd name="T81" fmla="*/ 566 h 1425"/>
              <a:gd name="T82" fmla="*/ 1401 w 1454"/>
              <a:gd name="T83" fmla="*/ 342 h 1425"/>
              <a:gd name="T84" fmla="*/ 1442 w 1454"/>
              <a:gd name="T85" fmla="*/ 93 h 14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54"/>
              <a:gd name="T130" fmla="*/ 0 h 1425"/>
              <a:gd name="T131" fmla="*/ 1454 w 1454"/>
              <a:gd name="T132" fmla="*/ 1425 h 14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54" h="1425">
                <a:moveTo>
                  <a:pt x="1421" y="0"/>
                </a:moveTo>
                <a:lnTo>
                  <a:pt x="1411" y="88"/>
                </a:lnTo>
                <a:lnTo>
                  <a:pt x="1399" y="174"/>
                </a:lnTo>
                <a:lnTo>
                  <a:pt x="1384" y="256"/>
                </a:lnTo>
                <a:lnTo>
                  <a:pt x="1371" y="337"/>
                </a:lnTo>
                <a:lnTo>
                  <a:pt x="1354" y="415"/>
                </a:lnTo>
                <a:lnTo>
                  <a:pt x="1339" y="488"/>
                </a:lnTo>
                <a:lnTo>
                  <a:pt x="1321" y="558"/>
                </a:lnTo>
                <a:lnTo>
                  <a:pt x="1303" y="626"/>
                </a:lnTo>
                <a:lnTo>
                  <a:pt x="1283" y="691"/>
                </a:lnTo>
                <a:lnTo>
                  <a:pt x="1266" y="754"/>
                </a:lnTo>
                <a:lnTo>
                  <a:pt x="1246" y="812"/>
                </a:lnTo>
                <a:lnTo>
                  <a:pt x="1223" y="870"/>
                </a:lnTo>
                <a:lnTo>
                  <a:pt x="1203" y="922"/>
                </a:lnTo>
                <a:lnTo>
                  <a:pt x="1180" y="973"/>
                </a:lnTo>
                <a:lnTo>
                  <a:pt x="1158" y="1020"/>
                </a:lnTo>
                <a:lnTo>
                  <a:pt x="1135" y="1066"/>
                </a:lnTo>
                <a:lnTo>
                  <a:pt x="1110" y="1106"/>
                </a:lnTo>
                <a:lnTo>
                  <a:pt x="1088" y="1146"/>
                </a:lnTo>
                <a:lnTo>
                  <a:pt x="1062" y="1181"/>
                </a:lnTo>
                <a:lnTo>
                  <a:pt x="1037" y="1214"/>
                </a:lnTo>
                <a:lnTo>
                  <a:pt x="1012" y="1244"/>
                </a:lnTo>
                <a:lnTo>
                  <a:pt x="987" y="1272"/>
                </a:lnTo>
                <a:lnTo>
                  <a:pt x="962" y="1297"/>
                </a:lnTo>
                <a:lnTo>
                  <a:pt x="934" y="1319"/>
                </a:lnTo>
                <a:lnTo>
                  <a:pt x="909" y="1337"/>
                </a:lnTo>
                <a:lnTo>
                  <a:pt x="882" y="1352"/>
                </a:lnTo>
                <a:lnTo>
                  <a:pt x="857" y="1367"/>
                </a:lnTo>
                <a:lnTo>
                  <a:pt x="831" y="1377"/>
                </a:lnTo>
                <a:lnTo>
                  <a:pt x="804" y="1385"/>
                </a:lnTo>
                <a:lnTo>
                  <a:pt x="779" y="1390"/>
                </a:lnTo>
                <a:lnTo>
                  <a:pt x="751" y="1392"/>
                </a:lnTo>
                <a:lnTo>
                  <a:pt x="726" y="1395"/>
                </a:lnTo>
                <a:lnTo>
                  <a:pt x="698" y="1392"/>
                </a:lnTo>
                <a:lnTo>
                  <a:pt x="673" y="1387"/>
                </a:lnTo>
                <a:lnTo>
                  <a:pt x="646" y="1377"/>
                </a:lnTo>
                <a:lnTo>
                  <a:pt x="621" y="1367"/>
                </a:lnTo>
                <a:lnTo>
                  <a:pt x="593" y="1354"/>
                </a:lnTo>
                <a:lnTo>
                  <a:pt x="568" y="1339"/>
                </a:lnTo>
                <a:lnTo>
                  <a:pt x="540" y="1322"/>
                </a:lnTo>
                <a:lnTo>
                  <a:pt x="515" y="1302"/>
                </a:lnTo>
                <a:lnTo>
                  <a:pt x="490" y="1277"/>
                </a:lnTo>
                <a:lnTo>
                  <a:pt x="462" y="1251"/>
                </a:lnTo>
                <a:lnTo>
                  <a:pt x="437" y="1221"/>
                </a:lnTo>
                <a:lnTo>
                  <a:pt x="412" y="1191"/>
                </a:lnTo>
                <a:lnTo>
                  <a:pt x="387" y="1156"/>
                </a:lnTo>
                <a:lnTo>
                  <a:pt x="364" y="1118"/>
                </a:lnTo>
                <a:lnTo>
                  <a:pt x="339" y="1078"/>
                </a:lnTo>
                <a:lnTo>
                  <a:pt x="317" y="1038"/>
                </a:lnTo>
                <a:lnTo>
                  <a:pt x="292" y="993"/>
                </a:lnTo>
                <a:lnTo>
                  <a:pt x="272" y="945"/>
                </a:lnTo>
                <a:lnTo>
                  <a:pt x="249" y="895"/>
                </a:lnTo>
                <a:lnTo>
                  <a:pt x="226" y="842"/>
                </a:lnTo>
                <a:lnTo>
                  <a:pt x="206" y="787"/>
                </a:lnTo>
                <a:lnTo>
                  <a:pt x="186" y="729"/>
                </a:lnTo>
                <a:lnTo>
                  <a:pt x="166" y="669"/>
                </a:lnTo>
                <a:lnTo>
                  <a:pt x="149" y="606"/>
                </a:lnTo>
                <a:lnTo>
                  <a:pt x="131" y="540"/>
                </a:lnTo>
                <a:lnTo>
                  <a:pt x="113" y="470"/>
                </a:lnTo>
                <a:lnTo>
                  <a:pt x="98" y="400"/>
                </a:lnTo>
                <a:lnTo>
                  <a:pt x="83" y="327"/>
                </a:lnTo>
                <a:lnTo>
                  <a:pt x="68" y="251"/>
                </a:lnTo>
                <a:lnTo>
                  <a:pt x="56" y="174"/>
                </a:lnTo>
                <a:lnTo>
                  <a:pt x="43" y="93"/>
                </a:lnTo>
                <a:lnTo>
                  <a:pt x="33" y="8"/>
                </a:lnTo>
                <a:lnTo>
                  <a:pt x="0" y="13"/>
                </a:lnTo>
                <a:lnTo>
                  <a:pt x="13" y="96"/>
                </a:lnTo>
                <a:lnTo>
                  <a:pt x="26" y="179"/>
                </a:lnTo>
                <a:lnTo>
                  <a:pt x="38" y="256"/>
                </a:lnTo>
                <a:lnTo>
                  <a:pt x="53" y="332"/>
                </a:lnTo>
                <a:lnTo>
                  <a:pt x="68" y="407"/>
                </a:lnTo>
                <a:lnTo>
                  <a:pt x="83" y="478"/>
                </a:lnTo>
                <a:lnTo>
                  <a:pt x="101" y="548"/>
                </a:lnTo>
                <a:lnTo>
                  <a:pt x="118" y="613"/>
                </a:lnTo>
                <a:lnTo>
                  <a:pt x="139" y="676"/>
                </a:lnTo>
                <a:lnTo>
                  <a:pt x="156" y="739"/>
                </a:lnTo>
                <a:lnTo>
                  <a:pt x="176" y="797"/>
                </a:lnTo>
                <a:lnTo>
                  <a:pt x="199" y="852"/>
                </a:lnTo>
                <a:lnTo>
                  <a:pt x="219" y="907"/>
                </a:lnTo>
                <a:lnTo>
                  <a:pt x="241" y="957"/>
                </a:lnTo>
                <a:lnTo>
                  <a:pt x="264" y="1005"/>
                </a:lnTo>
                <a:lnTo>
                  <a:pt x="289" y="1053"/>
                </a:lnTo>
                <a:lnTo>
                  <a:pt x="312" y="1096"/>
                </a:lnTo>
                <a:lnTo>
                  <a:pt x="337" y="1136"/>
                </a:lnTo>
                <a:lnTo>
                  <a:pt x="362" y="1174"/>
                </a:lnTo>
                <a:lnTo>
                  <a:pt x="387" y="1209"/>
                </a:lnTo>
                <a:lnTo>
                  <a:pt x="415" y="1241"/>
                </a:lnTo>
                <a:lnTo>
                  <a:pt x="440" y="1272"/>
                </a:lnTo>
                <a:lnTo>
                  <a:pt x="467" y="1299"/>
                </a:lnTo>
                <a:lnTo>
                  <a:pt x="495" y="1324"/>
                </a:lnTo>
                <a:lnTo>
                  <a:pt x="523" y="1347"/>
                </a:lnTo>
                <a:lnTo>
                  <a:pt x="550" y="1367"/>
                </a:lnTo>
                <a:lnTo>
                  <a:pt x="578" y="1382"/>
                </a:lnTo>
                <a:lnTo>
                  <a:pt x="608" y="1397"/>
                </a:lnTo>
                <a:lnTo>
                  <a:pt x="636" y="1407"/>
                </a:lnTo>
                <a:lnTo>
                  <a:pt x="666" y="1417"/>
                </a:lnTo>
                <a:lnTo>
                  <a:pt x="693" y="1422"/>
                </a:lnTo>
                <a:lnTo>
                  <a:pt x="723" y="1425"/>
                </a:lnTo>
                <a:lnTo>
                  <a:pt x="754" y="1425"/>
                </a:lnTo>
                <a:lnTo>
                  <a:pt x="781" y="1422"/>
                </a:lnTo>
                <a:lnTo>
                  <a:pt x="811" y="1415"/>
                </a:lnTo>
                <a:lnTo>
                  <a:pt x="841" y="1407"/>
                </a:lnTo>
                <a:lnTo>
                  <a:pt x="869" y="1395"/>
                </a:lnTo>
                <a:lnTo>
                  <a:pt x="899" y="1380"/>
                </a:lnTo>
                <a:lnTo>
                  <a:pt x="927" y="1362"/>
                </a:lnTo>
                <a:lnTo>
                  <a:pt x="954" y="1342"/>
                </a:lnTo>
                <a:lnTo>
                  <a:pt x="982" y="1319"/>
                </a:lnTo>
                <a:lnTo>
                  <a:pt x="1010" y="1294"/>
                </a:lnTo>
                <a:lnTo>
                  <a:pt x="1035" y="1264"/>
                </a:lnTo>
                <a:lnTo>
                  <a:pt x="1062" y="1234"/>
                </a:lnTo>
                <a:lnTo>
                  <a:pt x="1088" y="1199"/>
                </a:lnTo>
                <a:lnTo>
                  <a:pt x="1113" y="1163"/>
                </a:lnTo>
                <a:lnTo>
                  <a:pt x="1138" y="1123"/>
                </a:lnTo>
                <a:lnTo>
                  <a:pt x="1163" y="1081"/>
                </a:lnTo>
                <a:lnTo>
                  <a:pt x="1185" y="1035"/>
                </a:lnTo>
                <a:lnTo>
                  <a:pt x="1208" y="985"/>
                </a:lnTo>
                <a:lnTo>
                  <a:pt x="1231" y="935"/>
                </a:lnTo>
                <a:lnTo>
                  <a:pt x="1253" y="880"/>
                </a:lnTo>
                <a:lnTo>
                  <a:pt x="1273" y="824"/>
                </a:lnTo>
                <a:lnTo>
                  <a:pt x="1296" y="764"/>
                </a:lnTo>
                <a:lnTo>
                  <a:pt x="1313" y="701"/>
                </a:lnTo>
                <a:lnTo>
                  <a:pt x="1334" y="636"/>
                </a:lnTo>
                <a:lnTo>
                  <a:pt x="1351" y="566"/>
                </a:lnTo>
                <a:lnTo>
                  <a:pt x="1369" y="495"/>
                </a:lnTo>
                <a:lnTo>
                  <a:pt x="1386" y="420"/>
                </a:lnTo>
                <a:lnTo>
                  <a:pt x="1401" y="342"/>
                </a:lnTo>
                <a:lnTo>
                  <a:pt x="1416" y="261"/>
                </a:lnTo>
                <a:lnTo>
                  <a:pt x="1429" y="179"/>
                </a:lnTo>
                <a:lnTo>
                  <a:pt x="1442" y="93"/>
                </a:lnTo>
                <a:lnTo>
                  <a:pt x="1454" y="3"/>
                </a:lnTo>
                <a:lnTo>
                  <a:pt x="142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4588" name="Rectangle 26"/>
          <p:cNvSpPr>
            <a:spLocks noChangeArrowheads="1"/>
          </p:cNvSpPr>
          <p:nvPr/>
        </p:nvSpPr>
        <p:spPr bwMode="auto">
          <a:xfrm>
            <a:off x="2654300" y="6342063"/>
            <a:ext cx="2317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CH" sz="2900" b="1">
                <a:solidFill>
                  <a:schemeClr val="accent1"/>
                </a:solidFill>
                <a:latin typeface="AvantGarde Bk BT" pitchFamily="34" charset="0"/>
              </a:rPr>
              <a:t>q</a:t>
            </a:r>
            <a:endParaRPr lang="fr-CH" b="1">
              <a:solidFill>
                <a:schemeClr val="accent1"/>
              </a:solidFill>
            </a:endParaRPr>
          </a:p>
        </p:txBody>
      </p:sp>
      <p:sp>
        <p:nvSpPr>
          <p:cNvPr id="24589" name="Rectangle 27"/>
          <p:cNvSpPr>
            <a:spLocks noChangeArrowheads="1"/>
          </p:cNvSpPr>
          <p:nvPr/>
        </p:nvSpPr>
        <p:spPr bwMode="auto">
          <a:xfrm>
            <a:off x="2957513" y="6610350"/>
            <a:ext cx="50800"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CH" sz="700">
                <a:solidFill>
                  <a:srgbClr val="FFFF00"/>
                </a:solidFill>
                <a:latin typeface="AvantGarde Bk BT" pitchFamily="34" charset="0"/>
              </a:rPr>
              <a:t>0</a:t>
            </a:r>
            <a:endParaRPr lang="fr-CH"/>
          </a:p>
        </p:txBody>
      </p:sp>
      <p:sp>
        <p:nvSpPr>
          <p:cNvPr id="24590" name="Line 28"/>
          <p:cNvSpPr>
            <a:spLocks noChangeShapeType="1"/>
          </p:cNvSpPr>
          <p:nvPr/>
        </p:nvSpPr>
        <p:spPr bwMode="auto">
          <a:xfrm>
            <a:off x="2984500" y="6210300"/>
            <a:ext cx="1588" cy="153988"/>
          </a:xfrm>
          <a:prstGeom prst="line">
            <a:avLst/>
          </a:prstGeom>
          <a:noFill/>
          <a:ln w="0">
            <a:solidFill>
              <a:srgbClr val="FFFF66"/>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4591" name="Line 29"/>
          <p:cNvSpPr>
            <a:spLocks noChangeShapeType="1"/>
          </p:cNvSpPr>
          <p:nvPr/>
        </p:nvSpPr>
        <p:spPr bwMode="auto">
          <a:xfrm>
            <a:off x="3563938" y="6078538"/>
            <a:ext cx="3175" cy="31750"/>
          </a:xfrm>
          <a:prstGeom prst="line">
            <a:avLst/>
          </a:prstGeom>
          <a:noFill/>
          <a:ln w="0">
            <a:solidFill>
              <a:srgbClr val="FFFF66"/>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4592" name="Line 30"/>
          <p:cNvSpPr>
            <a:spLocks noChangeShapeType="1"/>
          </p:cNvSpPr>
          <p:nvPr/>
        </p:nvSpPr>
        <p:spPr bwMode="auto">
          <a:xfrm>
            <a:off x="3563938" y="6122988"/>
            <a:ext cx="3175" cy="26987"/>
          </a:xfrm>
          <a:prstGeom prst="line">
            <a:avLst/>
          </a:prstGeom>
          <a:noFill/>
          <a:ln w="0">
            <a:solidFill>
              <a:srgbClr val="FFFF66"/>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4593" name="Line 31"/>
          <p:cNvSpPr>
            <a:spLocks noChangeShapeType="1"/>
          </p:cNvSpPr>
          <p:nvPr/>
        </p:nvSpPr>
        <p:spPr bwMode="auto">
          <a:xfrm>
            <a:off x="3563938" y="6164263"/>
            <a:ext cx="3175" cy="30162"/>
          </a:xfrm>
          <a:prstGeom prst="line">
            <a:avLst/>
          </a:prstGeom>
          <a:noFill/>
          <a:ln w="0">
            <a:solidFill>
              <a:srgbClr val="FFFF66"/>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4594" name="Line 32"/>
          <p:cNvSpPr>
            <a:spLocks noChangeShapeType="1"/>
          </p:cNvSpPr>
          <p:nvPr/>
        </p:nvSpPr>
        <p:spPr bwMode="auto">
          <a:xfrm>
            <a:off x="3563938" y="6207125"/>
            <a:ext cx="3175" cy="25400"/>
          </a:xfrm>
          <a:prstGeom prst="line">
            <a:avLst/>
          </a:prstGeom>
          <a:noFill/>
          <a:ln w="0">
            <a:solidFill>
              <a:srgbClr val="FFFF66"/>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4595" name="Line 33"/>
          <p:cNvSpPr>
            <a:spLocks noChangeShapeType="1"/>
          </p:cNvSpPr>
          <p:nvPr/>
        </p:nvSpPr>
        <p:spPr bwMode="auto">
          <a:xfrm>
            <a:off x="3563938" y="6246813"/>
            <a:ext cx="3175" cy="19050"/>
          </a:xfrm>
          <a:prstGeom prst="line">
            <a:avLst/>
          </a:prstGeom>
          <a:noFill/>
          <a:ln w="0">
            <a:solidFill>
              <a:srgbClr val="FFFF66"/>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4596" name="Freeform 34"/>
          <p:cNvSpPr>
            <a:spLocks/>
          </p:cNvSpPr>
          <p:nvPr/>
        </p:nvSpPr>
        <p:spPr bwMode="auto">
          <a:xfrm>
            <a:off x="635000" y="4154488"/>
            <a:ext cx="42863" cy="2111375"/>
          </a:xfrm>
          <a:custGeom>
            <a:avLst/>
            <a:gdLst>
              <a:gd name="T0" fmla="*/ 10 w 20"/>
              <a:gd name="T1" fmla="*/ 0 h 1591"/>
              <a:gd name="T2" fmla="*/ 0 w 20"/>
              <a:gd name="T3" fmla="*/ 0 h 1591"/>
              <a:gd name="T4" fmla="*/ 0 w 20"/>
              <a:gd name="T5" fmla="*/ 1591 h 1591"/>
              <a:gd name="T6" fmla="*/ 20 w 20"/>
              <a:gd name="T7" fmla="*/ 1591 h 1591"/>
              <a:gd name="T8" fmla="*/ 20 w 20"/>
              <a:gd name="T9" fmla="*/ 0 h 1591"/>
              <a:gd name="T10" fmla="*/ 10 w 20"/>
              <a:gd name="T11" fmla="*/ 0 h 1591"/>
              <a:gd name="T12" fmla="*/ 0 60000 65536"/>
              <a:gd name="T13" fmla="*/ 0 60000 65536"/>
              <a:gd name="T14" fmla="*/ 0 60000 65536"/>
              <a:gd name="T15" fmla="*/ 0 60000 65536"/>
              <a:gd name="T16" fmla="*/ 0 60000 65536"/>
              <a:gd name="T17" fmla="*/ 0 60000 65536"/>
              <a:gd name="T18" fmla="*/ 0 w 20"/>
              <a:gd name="T19" fmla="*/ 0 h 1591"/>
              <a:gd name="T20" fmla="*/ 20 w 20"/>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20" h="1591">
                <a:moveTo>
                  <a:pt x="10" y="0"/>
                </a:moveTo>
                <a:lnTo>
                  <a:pt x="0" y="0"/>
                </a:lnTo>
                <a:lnTo>
                  <a:pt x="0" y="1591"/>
                </a:lnTo>
                <a:lnTo>
                  <a:pt x="20" y="1591"/>
                </a:lnTo>
                <a:lnTo>
                  <a:pt x="20" y="0"/>
                </a:lnTo>
                <a:lnTo>
                  <a:pt x="10" y="0"/>
                </a:lnTo>
                <a:close/>
              </a:path>
            </a:pathLst>
          </a:custGeom>
          <a:solidFill>
            <a:schemeClr val="accent1"/>
          </a:solidFill>
          <a:ln w="9525">
            <a:solidFill>
              <a:schemeClr val="accent1"/>
            </a:solidFill>
            <a:round/>
            <a:headEnd/>
            <a:tailEnd/>
          </a:ln>
        </p:spPr>
        <p:txBody>
          <a:bodyPr/>
          <a:lstStyle/>
          <a:p>
            <a:endParaRPr lang="bg-BG"/>
          </a:p>
        </p:txBody>
      </p:sp>
      <p:sp>
        <p:nvSpPr>
          <p:cNvPr id="24597" name="Freeform 35"/>
          <p:cNvSpPr>
            <a:spLocks/>
          </p:cNvSpPr>
          <p:nvPr/>
        </p:nvSpPr>
        <p:spPr bwMode="auto">
          <a:xfrm>
            <a:off x="525463" y="4056063"/>
            <a:ext cx="263525" cy="196850"/>
          </a:xfrm>
          <a:custGeom>
            <a:avLst/>
            <a:gdLst>
              <a:gd name="T0" fmla="*/ 62 w 125"/>
              <a:gd name="T1" fmla="*/ 0 h 148"/>
              <a:gd name="T2" fmla="*/ 0 w 125"/>
              <a:gd name="T3" fmla="*/ 148 h 148"/>
              <a:gd name="T4" fmla="*/ 2 w 125"/>
              <a:gd name="T5" fmla="*/ 146 h 148"/>
              <a:gd name="T6" fmla="*/ 7 w 125"/>
              <a:gd name="T7" fmla="*/ 143 h 148"/>
              <a:gd name="T8" fmla="*/ 10 w 125"/>
              <a:gd name="T9" fmla="*/ 143 h 148"/>
              <a:gd name="T10" fmla="*/ 15 w 125"/>
              <a:gd name="T11" fmla="*/ 141 h 148"/>
              <a:gd name="T12" fmla="*/ 20 w 125"/>
              <a:gd name="T13" fmla="*/ 141 h 148"/>
              <a:gd name="T14" fmla="*/ 22 w 125"/>
              <a:gd name="T15" fmla="*/ 138 h 148"/>
              <a:gd name="T16" fmla="*/ 27 w 125"/>
              <a:gd name="T17" fmla="*/ 138 h 148"/>
              <a:gd name="T18" fmla="*/ 30 w 125"/>
              <a:gd name="T19" fmla="*/ 136 h 148"/>
              <a:gd name="T20" fmla="*/ 35 w 125"/>
              <a:gd name="T21" fmla="*/ 136 h 148"/>
              <a:gd name="T22" fmla="*/ 37 w 125"/>
              <a:gd name="T23" fmla="*/ 133 h 148"/>
              <a:gd name="T24" fmla="*/ 42 w 125"/>
              <a:gd name="T25" fmla="*/ 133 h 148"/>
              <a:gd name="T26" fmla="*/ 45 w 125"/>
              <a:gd name="T27" fmla="*/ 133 h 148"/>
              <a:gd name="T28" fmla="*/ 50 w 125"/>
              <a:gd name="T29" fmla="*/ 133 h 148"/>
              <a:gd name="T30" fmla="*/ 55 w 125"/>
              <a:gd name="T31" fmla="*/ 133 h 148"/>
              <a:gd name="T32" fmla="*/ 57 w 125"/>
              <a:gd name="T33" fmla="*/ 133 h 148"/>
              <a:gd name="T34" fmla="*/ 62 w 125"/>
              <a:gd name="T35" fmla="*/ 133 h 148"/>
              <a:gd name="T36" fmla="*/ 65 w 125"/>
              <a:gd name="T37" fmla="*/ 133 h 148"/>
              <a:gd name="T38" fmla="*/ 70 w 125"/>
              <a:gd name="T39" fmla="*/ 133 h 148"/>
              <a:gd name="T40" fmla="*/ 72 w 125"/>
              <a:gd name="T41" fmla="*/ 133 h 148"/>
              <a:gd name="T42" fmla="*/ 77 w 125"/>
              <a:gd name="T43" fmla="*/ 133 h 148"/>
              <a:gd name="T44" fmla="*/ 82 w 125"/>
              <a:gd name="T45" fmla="*/ 133 h 148"/>
              <a:gd name="T46" fmla="*/ 85 w 125"/>
              <a:gd name="T47" fmla="*/ 133 h 148"/>
              <a:gd name="T48" fmla="*/ 90 w 125"/>
              <a:gd name="T49" fmla="*/ 136 h 148"/>
              <a:gd name="T50" fmla="*/ 93 w 125"/>
              <a:gd name="T51" fmla="*/ 136 h 148"/>
              <a:gd name="T52" fmla="*/ 98 w 125"/>
              <a:gd name="T53" fmla="*/ 138 h 148"/>
              <a:gd name="T54" fmla="*/ 100 w 125"/>
              <a:gd name="T55" fmla="*/ 138 h 148"/>
              <a:gd name="T56" fmla="*/ 105 w 125"/>
              <a:gd name="T57" fmla="*/ 141 h 148"/>
              <a:gd name="T58" fmla="*/ 108 w 125"/>
              <a:gd name="T59" fmla="*/ 141 h 148"/>
              <a:gd name="T60" fmla="*/ 113 w 125"/>
              <a:gd name="T61" fmla="*/ 143 h 148"/>
              <a:gd name="T62" fmla="*/ 118 w 125"/>
              <a:gd name="T63" fmla="*/ 143 h 148"/>
              <a:gd name="T64" fmla="*/ 120 w 125"/>
              <a:gd name="T65" fmla="*/ 146 h 148"/>
              <a:gd name="T66" fmla="*/ 125 w 125"/>
              <a:gd name="T67" fmla="*/ 148 h 148"/>
              <a:gd name="T68" fmla="*/ 62 w 125"/>
              <a:gd name="T69" fmla="*/ 0 h 1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5"/>
              <a:gd name="T106" fmla="*/ 0 h 148"/>
              <a:gd name="T107" fmla="*/ 125 w 125"/>
              <a:gd name="T108" fmla="*/ 148 h 1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5" h="148">
                <a:moveTo>
                  <a:pt x="62" y="0"/>
                </a:moveTo>
                <a:lnTo>
                  <a:pt x="0" y="148"/>
                </a:lnTo>
                <a:lnTo>
                  <a:pt x="2" y="146"/>
                </a:lnTo>
                <a:lnTo>
                  <a:pt x="7" y="143"/>
                </a:lnTo>
                <a:lnTo>
                  <a:pt x="10" y="143"/>
                </a:lnTo>
                <a:lnTo>
                  <a:pt x="15" y="141"/>
                </a:lnTo>
                <a:lnTo>
                  <a:pt x="20" y="141"/>
                </a:lnTo>
                <a:lnTo>
                  <a:pt x="22" y="138"/>
                </a:lnTo>
                <a:lnTo>
                  <a:pt x="27" y="138"/>
                </a:lnTo>
                <a:lnTo>
                  <a:pt x="30" y="136"/>
                </a:lnTo>
                <a:lnTo>
                  <a:pt x="35" y="136"/>
                </a:lnTo>
                <a:lnTo>
                  <a:pt x="37" y="133"/>
                </a:lnTo>
                <a:lnTo>
                  <a:pt x="42" y="133"/>
                </a:lnTo>
                <a:lnTo>
                  <a:pt x="45" y="133"/>
                </a:lnTo>
                <a:lnTo>
                  <a:pt x="50" y="133"/>
                </a:lnTo>
                <a:lnTo>
                  <a:pt x="55" y="133"/>
                </a:lnTo>
                <a:lnTo>
                  <a:pt x="57" y="133"/>
                </a:lnTo>
                <a:lnTo>
                  <a:pt x="62" y="133"/>
                </a:lnTo>
                <a:lnTo>
                  <a:pt x="65" y="133"/>
                </a:lnTo>
                <a:lnTo>
                  <a:pt x="70" y="133"/>
                </a:lnTo>
                <a:lnTo>
                  <a:pt x="72" y="133"/>
                </a:lnTo>
                <a:lnTo>
                  <a:pt x="77" y="133"/>
                </a:lnTo>
                <a:lnTo>
                  <a:pt x="82" y="133"/>
                </a:lnTo>
                <a:lnTo>
                  <a:pt x="85" y="133"/>
                </a:lnTo>
                <a:lnTo>
                  <a:pt x="90" y="136"/>
                </a:lnTo>
                <a:lnTo>
                  <a:pt x="93" y="136"/>
                </a:lnTo>
                <a:lnTo>
                  <a:pt x="98" y="138"/>
                </a:lnTo>
                <a:lnTo>
                  <a:pt x="100" y="138"/>
                </a:lnTo>
                <a:lnTo>
                  <a:pt x="105" y="141"/>
                </a:lnTo>
                <a:lnTo>
                  <a:pt x="108" y="141"/>
                </a:lnTo>
                <a:lnTo>
                  <a:pt x="113" y="143"/>
                </a:lnTo>
                <a:lnTo>
                  <a:pt x="118" y="143"/>
                </a:lnTo>
                <a:lnTo>
                  <a:pt x="120" y="146"/>
                </a:lnTo>
                <a:lnTo>
                  <a:pt x="125" y="148"/>
                </a:lnTo>
                <a:lnTo>
                  <a:pt x="6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bg-BG"/>
          </a:p>
        </p:txBody>
      </p:sp>
      <p:sp>
        <p:nvSpPr>
          <p:cNvPr id="24598" name="Line 36"/>
          <p:cNvSpPr>
            <a:spLocks noChangeShapeType="1"/>
          </p:cNvSpPr>
          <p:nvPr/>
        </p:nvSpPr>
        <p:spPr bwMode="auto">
          <a:xfrm>
            <a:off x="2265363" y="5883275"/>
            <a:ext cx="1524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4599" name="Line 37"/>
          <p:cNvSpPr>
            <a:spLocks noChangeShapeType="1"/>
          </p:cNvSpPr>
          <p:nvPr/>
        </p:nvSpPr>
        <p:spPr bwMode="auto">
          <a:xfrm>
            <a:off x="1833563" y="5437188"/>
            <a:ext cx="22606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4600" name="Line 38"/>
          <p:cNvSpPr>
            <a:spLocks noChangeShapeType="1"/>
          </p:cNvSpPr>
          <p:nvPr/>
        </p:nvSpPr>
        <p:spPr bwMode="auto">
          <a:xfrm>
            <a:off x="1655763" y="4991100"/>
            <a:ext cx="2540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24601" name="Line 39"/>
          <p:cNvSpPr>
            <a:spLocks noChangeShapeType="1"/>
          </p:cNvSpPr>
          <p:nvPr/>
        </p:nvSpPr>
        <p:spPr bwMode="auto">
          <a:xfrm>
            <a:off x="1554163" y="4545013"/>
            <a:ext cx="27432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443432" name="Rectangle 40"/>
          <p:cNvSpPr>
            <a:spLocks noChangeArrowheads="1"/>
          </p:cNvSpPr>
          <p:nvPr/>
        </p:nvSpPr>
        <p:spPr bwMode="auto">
          <a:xfrm>
            <a:off x="1066800" y="5718175"/>
            <a:ext cx="628650" cy="396875"/>
          </a:xfrm>
          <a:prstGeom prst="rect">
            <a:avLst/>
          </a:prstGeom>
          <a:noFill/>
          <a:ln w="9525">
            <a:noFill/>
            <a:miter lim="800000"/>
            <a:headEnd/>
            <a:tailEnd/>
          </a:ln>
          <a:effectLst/>
        </p:spPr>
        <p:txBody>
          <a:bodyPr wrap="none">
            <a:spAutoFit/>
          </a:bodyPr>
          <a:lstStyle/>
          <a:p>
            <a:pPr>
              <a:defRPr/>
            </a:pPr>
            <a:r>
              <a:rPr lang="fr-CH" sz="2000" b="1">
                <a:solidFill>
                  <a:srgbClr val="FF0000"/>
                </a:solidFill>
                <a:effectLst>
                  <a:outerShdw blurRad="38100" dist="38100" dir="2700000" algn="tl">
                    <a:srgbClr val="C0C0C0"/>
                  </a:outerShdw>
                </a:effectLst>
              </a:rPr>
              <a:t>n=0</a:t>
            </a:r>
            <a:endParaRPr lang="fr-CH" b="1">
              <a:solidFill>
                <a:srgbClr val="FF0000"/>
              </a:solidFill>
              <a:effectLst>
                <a:outerShdw blurRad="38100" dist="38100" dir="2700000" algn="tl">
                  <a:srgbClr val="C0C0C0"/>
                </a:outerShdw>
              </a:effectLst>
            </a:endParaRPr>
          </a:p>
        </p:txBody>
      </p:sp>
      <p:sp>
        <p:nvSpPr>
          <p:cNvPr id="443433" name="Rectangle 41"/>
          <p:cNvSpPr>
            <a:spLocks noChangeArrowheads="1"/>
          </p:cNvSpPr>
          <p:nvPr/>
        </p:nvSpPr>
        <p:spPr bwMode="auto">
          <a:xfrm>
            <a:off x="863600" y="5297488"/>
            <a:ext cx="628650" cy="396875"/>
          </a:xfrm>
          <a:prstGeom prst="rect">
            <a:avLst/>
          </a:prstGeom>
          <a:noFill/>
          <a:ln w="9525">
            <a:noFill/>
            <a:miter lim="800000"/>
            <a:headEnd/>
            <a:tailEnd/>
          </a:ln>
          <a:effectLst/>
        </p:spPr>
        <p:txBody>
          <a:bodyPr wrap="none">
            <a:spAutoFit/>
          </a:bodyPr>
          <a:lstStyle/>
          <a:p>
            <a:pPr>
              <a:defRPr/>
            </a:pPr>
            <a:r>
              <a:rPr lang="fr-CH" sz="2000" b="1">
                <a:solidFill>
                  <a:srgbClr val="FF0000"/>
                </a:solidFill>
                <a:effectLst>
                  <a:outerShdw blurRad="38100" dist="38100" dir="2700000" algn="tl">
                    <a:srgbClr val="C0C0C0"/>
                  </a:outerShdw>
                </a:effectLst>
              </a:rPr>
              <a:t>n=1</a:t>
            </a:r>
          </a:p>
        </p:txBody>
      </p:sp>
      <p:sp>
        <p:nvSpPr>
          <p:cNvPr id="443434" name="Rectangle 42"/>
          <p:cNvSpPr>
            <a:spLocks noChangeArrowheads="1"/>
          </p:cNvSpPr>
          <p:nvPr/>
        </p:nvSpPr>
        <p:spPr bwMode="auto">
          <a:xfrm>
            <a:off x="762000" y="4851400"/>
            <a:ext cx="628650" cy="396875"/>
          </a:xfrm>
          <a:prstGeom prst="rect">
            <a:avLst/>
          </a:prstGeom>
          <a:noFill/>
          <a:ln w="9525">
            <a:noFill/>
            <a:miter lim="800000"/>
            <a:headEnd/>
            <a:tailEnd/>
          </a:ln>
          <a:effectLst/>
        </p:spPr>
        <p:txBody>
          <a:bodyPr wrap="none">
            <a:spAutoFit/>
          </a:bodyPr>
          <a:lstStyle/>
          <a:p>
            <a:pPr>
              <a:defRPr/>
            </a:pPr>
            <a:r>
              <a:rPr lang="fr-CH" sz="2000" b="1">
                <a:solidFill>
                  <a:srgbClr val="FF0000"/>
                </a:solidFill>
                <a:effectLst>
                  <a:outerShdw blurRad="38100" dist="38100" dir="2700000" algn="tl">
                    <a:srgbClr val="C0C0C0"/>
                  </a:outerShdw>
                </a:effectLst>
              </a:rPr>
              <a:t>n=2</a:t>
            </a:r>
          </a:p>
        </p:txBody>
      </p:sp>
      <p:sp>
        <p:nvSpPr>
          <p:cNvPr id="443435" name="Rectangle 43"/>
          <p:cNvSpPr>
            <a:spLocks noChangeArrowheads="1"/>
          </p:cNvSpPr>
          <p:nvPr/>
        </p:nvSpPr>
        <p:spPr bwMode="auto">
          <a:xfrm>
            <a:off x="660400" y="4340225"/>
            <a:ext cx="628650" cy="396875"/>
          </a:xfrm>
          <a:prstGeom prst="rect">
            <a:avLst/>
          </a:prstGeom>
          <a:noFill/>
          <a:ln w="9525">
            <a:noFill/>
            <a:miter lim="800000"/>
            <a:headEnd/>
            <a:tailEnd/>
          </a:ln>
          <a:effectLst/>
        </p:spPr>
        <p:txBody>
          <a:bodyPr wrap="none">
            <a:spAutoFit/>
          </a:bodyPr>
          <a:lstStyle/>
          <a:p>
            <a:pPr>
              <a:defRPr/>
            </a:pPr>
            <a:r>
              <a:rPr lang="fr-CH" sz="2000" b="1">
                <a:solidFill>
                  <a:srgbClr val="FF0000"/>
                </a:solidFill>
                <a:effectLst>
                  <a:outerShdw blurRad="38100" dist="38100" dir="2700000" algn="tl">
                    <a:srgbClr val="C0C0C0"/>
                  </a:outerShdw>
                </a:effectLst>
              </a:rPr>
              <a:t>n=3</a:t>
            </a:r>
          </a:p>
        </p:txBody>
      </p:sp>
      <p:sp>
        <p:nvSpPr>
          <p:cNvPr id="24606" name="Line 44"/>
          <p:cNvSpPr>
            <a:spLocks noChangeShapeType="1"/>
          </p:cNvSpPr>
          <p:nvPr/>
        </p:nvSpPr>
        <p:spPr bwMode="auto">
          <a:xfrm flipV="1">
            <a:off x="2489200" y="5424488"/>
            <a:ext cx="0" cy="446087"/>
          </a:xfrm>
          <a:prstGeom prst="line">
            <a:avLst/>
          </a:prstGeom>
          <a:noFill/>
          <a:ln w="28575">
            <a:solidFill>
              <a:srgbClr val="CC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443437" name="Rectangle 45"/>
          <p:cNvSpPr>
            <a:spLocks noChangeArrowheads="1"/>
          </p:cNvSpPr>
          <p:nvPr/>
        </p:nvSpPr>
        <p:spPr bwMode="auto">
          <a:xfrm>
            <a:off x="4730750" y="2705100"/>
            <a:ext cx="4392613" cy="946150"/>
          </a:xfrm>
          <a:prstGeom prst="rect">
            <a:avLst/>
          </a:prstGeom>
          <a:noFill/>
          <a:ln w="9525">
            <a:noFill/>
            <a:miter lim="800000"/>
            <a:headEnd/>
            <a:tailEnd/>
          </a:ln>
          <a:effectLst/>
        </p:spPr>
        <p:txBody>
          <a:bodyPr>
            <a:spAutoFit/>
          </a:bodyPr>
          <a:lstStyle/>
          <a:p>
            <a:pPr>
              <a:defRPr/>
            </a:pPr>
            <a:r>
              <a:rPr lang="fr-CH" sz="2800" b="1">
                <a:solidFill>
                  <a:schemeClr val="tx2"/>
                </a:solidFill>
              </a:rPr>
              <a:t>Oscillateur harmonique quantique</a:t>
            </a:r>
            <a:endParaRPr lang="fr-CH" sz="3200" b="1">
              <a:solidFill>
                <a:srgbClr val="FFFF00"/>
              </a:solidFill>
              <a:effectLst>
                <a:outerShdw blurRad="38100" dist="38100" dir="2700000" algn="tl">
                  <a:srgbClr val="C0C0C0"/>
                </a:outerShdw>
              </a:effectLst>
            </a:endParaRPr>
          </a:p>
        </p:txBody>
      </p:sp>
      <p:sp>
        <p:nvSpPr>
          <p:cNvPr id="24608" name="Rectangle 46"/>
          <p:cNvSpPr>
            <a:spLocks noChangeArrowheads="1"/>
          </p:cNvSpPr>
          <p:nvPr/>
        </p:nvSpPr>
        <p:spPr bwMode="auto">
          <a:xfrm>
            <a:off x="-38100" y="0"/>
            <a:ext cx="9144000" cy="723900"/>
          </a:xfrm>
          <a:prstGeom prst="rect">
            <a:avLst/>
          </a:prstGeom>
          <a:solidFill>
            <a:srgbClr val="FFFFFF"/>
          </a:solidFill>
          <a:ln w="9525">
            <a:solidFill>
              <a:srgbClr val="000000"/>
            </a:solidFill>
            <a:miter lim="800000"/>
            <a:headEnd/>
            <a:tailEnd/>
          </a:ln>
        </p:spPr>
        <p:txBody>
          <a:bodyPr/>
          <a:lstStyle/>
          <a:p>
            <a:r>
              <a:rPr lang="fr-CH" sz="3200" b="1">
                <a:solidFill>
                  <a:srgbClr val="003366"/>
                </a:solidFill>
                <a:latin typeface="Comic Sans MS" pitchFamily="66" charset="0"/>
              </a:rPr>
              <a:t>   </a:t>
            </a:r>
            <a:r>
              <a:rPr lang="fr-CH" b="1">
                <a:solidFill>
                  <a:schemeClr val="tx2"/>
                </a:solidFill>
              </a:rPr>
              <a:t>Oscillateurs harmoniques classique et quantiques</a:t>
            </a:r>
            <a:r>
              <a:rPr lang="fr-CH" sz="4000" b="1">
                <a:solidFill>
                  <a:srgbClr val="003366"/>
                </a:solidFill>
                <a:latin typeface="Lucida Handwriting" pitchFamily="66" charset="0"/>
              </a:rPr>
              <a:t>       </a:t>
            </a:r>
            <a:endParaRPr lang="fr-CH" sz="4400">
              <a:solidFill>
                <a:schemeClr val="tx2"/>
              </a:solidFill>
              <a:latin typeface="Times New Roman" pitchFamily="18" charset="0"/>
            </a:endParaRPr>
          </a:p>
        </p:txBody>
      </p:sp>
      <p:sp>
        <p:nvSpPr>
          <p:cNvPr id="443440" name="Rectangle 48"/>
          <p:cNvSpPr>
            <a:spLocks noChangeArrowheads="1"/>
          </p:cNvSpPr>
          <p:nvPr/>
        </p:nvSpPr>
        <p:spPr bwMode="auto">
          <a:xfrm>
            <a:off x="5619750" y="1955800"/>
            <a:ext cx="2389188" cy="457200"/>
          </a:xfrm>
          <a:prstGeom prst="rect">
            <a:avLst/>
          </a:prstGeom>
          <a:noFill/>
          <a:ln w="9525">
            <a:noFill/>
            <a:miter lim="800000"/>
            <a:headEnd/>
            <a:tailEnd/>
          </a:ln>
          <a:effectLst/>
        </p:spPr>
        <p:txBody>
          <a:bodyPr wrap="none">
            <a:spAutoFit/>
          </a:bodyPr>
          <a:lstStyle/>
          <a:p>
            <a:pPr>
              <a:defRPr/>
            </a:pPr>
            <a:r>
              <a:rPr lang="fr-CH" b="1">
                <a:solidFill>
                  <a:schemeClr val="accent1"/>
                </a:solidFill>
                <a:effectLst>
                  <a:outerShdw blurRad="38100" dist="38100" dir="2700000" algn="tl">
                    <a:srgbClr val="C0C0C0"/>
                  </a:outerShdw>
                </a:effectLst>
              </a:rPr>
              <a:t>E</a:t>
            </a:r>
            <a:r>
              <a:rPr lang="fr-CH" b="1" baseline="-25000">
                <a:solidFill>
                  <a:schemeClr val="accent1"/>
                </a:solidFill>
                <a:effectLst>
                  <a:outerShdw blurRad="38100" dist="38100" dir="2700000" algn="tl">
                    <a:srgbClr val="C0C0C0"/>
                  </a:outerShdw>
                </a:effectLst>
              </a:rPr>
              <a:t>po t</a:t>
            </a:r>
            <a:r>
              <a:rPr lang="fr-CH" b="1">
                <a:solidFill>
                  <a:schemeClr val="accent1"/>
                </a:solidFill>
                <a:effectLst>
                  <a:outerShdw blurRad="38100" dist="38100" dir="2700000" algn="tl">
                    <a:srgbClr val="C0C0C0"/>
                  </a:outerShdw>
                </a:effectLst>
              </a:rPr>
              <a:t>= 1/2 k(</a:t>
            </a:r>
            <a:r>
              <a:rPr lang="fr-CH" b="1">
                <a:solidFill>
                  <a:schemeClr val="accent1"/>
                </a:solidFill>
                <a:effectLst>
                  <a:outerShdw blurRad="38100" dist="38100" dir="2700000" algn="tl">
                    <a:srgbClr val="C0C0C0"/>
                  </a:outerShdw>
                </a:effectLst>
                <a:latin typeface="Symbol" pitchFamily="18" charset="2"/>
              </a:rPr>
              <a:t>D</a:t>
            </a:r>
            <a:r>
              <a:rPr lang="fr-CH" b="1">
                <a:solidFill>
                  <a:schemeClr val="accent1"/>
                </a:solidFill>
                <a:effectLst>
                  <a:outerShdw blurRad="38100" dist="38100" dir="2700000" algn="tl">
                    <a:srgbClr val="C0C0C0"/>
                  </a:outerShdw>
                </a:effectLst>
              </a:rPr>
              <a:t>q)</a:t>
            </a:r>
            <a:r>
              <a:rPr lang="fr-CH" b="1" baseline="30000">
                <a:solidFill>
                  <a:schemeClr val="accent1"/>
                </a:solidFill>
                <a:effectLst>
                  <a:outerShdw blurRad="38100" dist="38100" dir="2700000" algn="tl">
                    <a:srgbClr val="C0C0C0"/>
                  </a:outerShdw>
                </a:effectLst>
              </a:rPr>
              <a:t>2</a:t>
            </a:r>
          </a:p>
        </p:txBody>
      </p:sp>
      <p:sp>
        <p:nvSpPr>
          <p:cNvPr id="24610" name="AutoShape 49"/>
          <p:cNvSpPr>
            <a:spLocks noChangeArrowheads="1"/>
          </p:cNvSpPr>
          <p:nvPr/>
        </p:nvSpPr>
        <p:spPr bwMode="auto">
          <a:xfrm rot="-5404074">
            <a:off x="1878806" y="872332"/>
            <a:ext cx="1946275" cy="2627312"/>
          </a:xfrm>
          <a:prstGeom prst="moon">
            <a:avLst>
              <a:gd name="adj" fmla="val 87500"/>
            </a:avLst>
          </a:prstGeom>
          <a:solidFill>
            <a:srgbClr val="FF0000"/>
          </a:solidFill>
          <a:ln w="57150">
            <a:solidFill>
              <a:schemeClr val="accent1"/>
            </a:solidFill>
            <a:miter lim="800000"/>
            <a:headEnd/>
            <a:tailEnd/>
          </a:ln>
        </p:spPr>
        <p:txBody>
          <a:bodyPr wrap="none" anchor="ctr"/>
          <a:lstStyle/>
          <a:p>
            <a:endParaRPr lang="bg-BG"/>
          </a:p>
        </p:txBody>
      </p:sp>
      <p:sp>
        <p:nvSpPr>
          <p:cNvPr id="443442" name="Rectangle 50"/>
          <p:cNvSpPr>
            <a:spLocks noChangeArrowheads="1"/>
          </p:cNvSpPr>
          <p:nvPr/>
        </p:nvSpPr>
        <p:spPr bwMode="auto">
          <a:xfrm>
            <a:off x="5467350" y="4191000"/>
            <a:ext cx="184150" cy="336550"/>
          </a:xfrm>
          <a:prstGeom prst="rect">
            <a:avLst/>
          </a:prstGeom>
          <a:noFill/>
          <a:ln w="9525">
            <a:noFill/>
            <a:miter lim="800000"/>
            <a:headEnd/>
            <a:tailEnd/>
          </a:ln>
          <a:effectLst/>
        </p:spPr>
        <p:txBody>
          <a:bodyPr wrap="none">
            <a:spAutoFit/>
          </a:bodyPr>
          <a:lstStyle/>
          <a:p>
            <a:pPr>
              <a:defRPr/>
            </a:pPr>
            <a:endParaRPr lang="fr-CH" b="1" baseline="30000">
              <a:solidFill>
                <a:srgbClr val="CC00FF"/>
              </a:solidFill>
              <a:effectLst>
                <a:outerShdw blurRad="38100" dist="38100" dir="2700000" algn="tl">
                  <a:srgbClr val="C0C0C0"/>
                </a:outerShdw>
              </a:effectLst>
            </a:endParaRPr>
          </a:p>
        </p:txBody>
      </p:sp>
      <p:graphicFrame>
        <p:nvGraphicFramePr>
          <p:cNvPr id="24578" name="Object 51"/>
          <p:cNvGraphicFramePr>
            <a:graphicFrameLocks noChangeAspect="1"/>
          </p:cNvGraphicFramePr>
          <p:nvPr/>
        </p:nvGraphicFramePr>
        <p:xfrm>
          <a:off x="5219700" y="3581400"/>
          <a:ext cx="3468688" cy="965200"/>
        </p:xfrm>
        <a:graphic>
          <a:graphicData uri="http://schemas.openxmlformats.org/presentationml/2006/ole">
            <mc:AlternateContent xmlns:mc="http://schemas.openxmlformats.org/markup-compatibility/2006">
              <mc:Choice xmlns:v="urn:schemas-microsoft-com:vml" Requires="v">
                <p:oleObj spid="_x0000_s24630" name="Equation" r:id="rId4" imgW="1663560" imgH="482400" progId="Equation.3">
                  <p:embed/>
                </p:oleObj>
              </mc:Choice>
              <mc:Fallback>
                <p:oleObj name="Equation" r:id="rId4" imgW="1663560" imgH="482400" progId="Equation.3">
                  <p:embed/>
                  <p:pic>
                    <p:nvPicPr>
                      <p:cNvPr id="0" name="Object 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9700" y="3581400"/>
                        <a:ext cx="3468688"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79" name="Object 52"/>
          <p:cNvGraphicFramePr>
            <a:graphicFrameLocks noChangeAspect="1"/>
          </p:cNvGraphicFramePr>
          <p:nvPr/>
        </p:nvGraphicFramePr>
        <p:xfrm>
          <a:off x="5486400" y="4191000"/>
          <a:ext cx="3232150" cy="942975"/>
        </p:xfrm>
        <a:graphic>
          <a:graphicData uri="http://schemas.openxmlformats.org/presentationml/2006/ole">
            <mc:AlternateContent xmlns:mc="http://schemas.openxmlformats.org/markup-compatibility/2006">
              <mc:Choice xmlns:v="urn:schemas-microsoft-com:vml" Requires="v">
                <p:oleObj spid="_x0000_s24631" name="Equation" r:id="rId6" imgW="1549080" imgH="469800" progId="Equation.3">
                  <p:embed/>
                </p:oleObj>
              </mc:Choice>
              <mc:Fallback>
                <p:oleObj name="Equation" r:id="rId6" imgW="1549080" imgH="469800" progId="Equation.3">
                  <p:embed/>
                  <p:pic>
                    <p:nvPicPr>
                      <p:cNvPr id="0" name="Object 5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4191000"/>
                        <a:ext cx="3232150" cy="94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612" name="Rectangle 53"/>
          <p:cNvSpPr>
            <a:spLocks noChangeArrowheads="1"/>
          </p:cNvSpPr>
          <p:nvPr/>
        </p:nvSpPr>
        <p:spPr bwMode="auto">
          <a:xfrm>
            <a:off x="5181600" y="5132388"/>
            <a:ext cx="38227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sz="2000" b="1">
                <a:solidFill>
                  <a:schemeClr val="tx2"/>
                </a:solidFill>
              </a:rPr>
              <a:t>N: constante de normalisation</a:t>
            </a:r>
          </a:p>
          <a:p>
            <a:r>
              <a:rPr lang="fr-CH" sz="2000" b="1">
                <a:solidFill>
                  <a:schemeClr val="tx2"/>
                </a:solidFill>
              </a:rPr>
              <a:t>H: polynôme d’Hermite</a:t>
            </a:r>
          </a:p>
        </p:txBody>
      </p:sp>
      <p:sp>
        <p:nvSpPr>
          <p:cNvPr id="443446" name="Rectangle 54"/>
          <p:cNvSpPr>
            <a:spLocks noChangeArrowheads="1"/>
          </p:cNvSpPr>
          <p:nvPr/>
        </p:nvSpPr>
        <p:spPr bwMode="auto">
          <a:xfrm>
            <a:off x="2552700" y="5441950"/>
            <a:ext cx="663575" cy="457200"/>
          </a:xfrm>
          <a:prstGeom prst="rect">
            <a:avLst/>
          </a:prstGeom>
          <a:noFill/>
          <a:ln w="9525">
            <a:noFill/>
            <a:miter lim="800000"/>
            <a:headEnd/>
            <a:tailEnd/>
          </a:ln>
          <a:effectLst/>
        </p:spPr>
        <p:txBody>
          <a:bodyPr wrap="none">
            <a:spAutoFit/>
          </a:bodyPr>
          <a:lstStyle/>
          <a:p>
            <a:pPr>
              <a:defRPr/>
            </a:pPr>
            <a:r>
              <a:rPr lang="fr-CH" b="1">
                <a:solidFill>
                  <a:srgbClr val="CC00FF"/>
                </a:solidFill>
                <a:effectLst>
                  <a:outerShdw blurRad="38100" dist="38100" dir="2700000" algn="tl">
                    <a:srgbClr val="C0C0C0"/>
                  </a:outerShdw>
                </a:effectLst>
              </a:rPr>
              <a:t>h </a:t>
            </a:r>
            <a:r>
              <a:rPr lang="fr-CH" b="1">
                <a:solidFill>
                  <a:srgbClr val="CC00FF"/>
                </a:solidFill>
                <a:effectLst>
                  <a:outerShdw blurRad="38100" dist="38100" dir="2700000" algn="tl">
                    <a:srgbClr val="C0C0C0"/>
                  </a:outerShdw>
                </a:effectLst>
                <a:latin typeface="Symbol" pitchFamily="18" charset="2"/>
              </a:rPr>
              <a:t>w</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8" name="Picture 2" descr="Numériser0003"/>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304800" y="1905000"/>
            <a:ext cx="3005138" cy="2819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3" descr="Numériser0004"/>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bwMode="auto">
          <a:xfrm>
            <a:off x="4419600" y="1981200"/>
            <a:ext cx="2901950" cy="2819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0" name="Rectangle 4"/>
          <p:cNvSpPr>
            <a:spLocks noChangeArrowheads="1"/>
          </p:cNvSpPr>
          <p:nvPr/>
        </p:nvSpPr>
        <p:spPr bwMode="auto">
          <a:xfrm>
            <a:off x="-38100" y="0"/>
            <a:ext cx="9144000" cy="723900"/>
          </a:xfrm>
          <a:prstGeom prst="rect">
            <a:avLst/>
          </a:prstGeom>
          <a:solidFill>
            <a:srgbClr val="FFFFFF"/>
          </a:solidFill>
          <a:ln w="9525">
            <a:solidFill>
              <a:srgbClr val="000000"/>
            </a:solidFill>
            <a:miter lim="800000"/>
            <a:headEnd/>
            <a:tailEnd/>
          </a:ln>
        </p:spPr>
        <p:txBody>
          <a:bodyPr/>
          <a:lstStyle/>
          <a:p>
            <a:r>
              <a:rPr lang="en-US" sz="3200" b="1">
                <a:solidFill>
                  <a:srgbClr val="003366"/>
                </a:solidFill>
                <a:latin typeface="Comic Sans MS" pitchFamily="66" charset="0"/>
              </a:rPr>
              <a:t>   Classical vs Quantum Oscillator</a:t>
            </a:r>
            <a:r>
              <a:rPr lang="en-US" sz="4000" b="1">
                <a:solidFill>
                  <a:srgbClr val="003366"/>
                </a:solidFill>
                <a:latin typeface="Comic Sans MS" pitchFamily="66" charset="0"/>
              </a:rPr>
              <a:t>       </a:t>
            </a:r>
            <a:endParaRPr lang="en-US" sz="4400">
              <a:solidFill>
                <a:schemeClr val="tx2"/>
              </a:solidFill>
              <a:latin typeface="Comic Sans MS" pitchFamily="66" charset="0"/>
            </a:endParaRPr>
          </a:p>
        </p:txBody>
      </p:sp>
      <p:sp>
        <p:nvSpPr>
          <p:cNvPr id="25611" name="Text Box 5"/>
          <p:cNvSpPr txBox="1">
            <a:spLocks noChangeArrowheads="1"/>
          </p:cNvSpPr>
          <p:nvPr/>
        </p:nvSpPr>
        <p:spPr bwMode="auto">
          <a:xfrm>
            <a:off x="76200" y="1447800"/>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b="1">
                <a:solidFill>
                  <a:schemeClr val="tx2"/>
                </a:solidFill>
              </a:rPr>
              <a:t>Classical Harmonic Oscillator</a:t>
            </a:r>
            <a:r>
              <a:rPr lang="en-US" b="1">
                <a:solidFill>
                  <a:schemeClr val="tx2"/>
                </a:solidFill>
              </a:rPr>
              <a:t> </a:t>
            </a:r>
          </a:p>
        </p:txBody>
      </p:sp>
      <p:sp>
        <p:nvSpPr>
          <p:cNvPr id="25612" name="Text Box 6"/>
          <p:cNvSpPr txBox="1">
            <a:spLocks noChangeArrowheads="1"/>
          </p:cNvSpPr>
          <p:nvPr/>
        </p:nvSpPr>
        <p:spPr bwMode="auto">
          <a:xfrm>
            <a:off x="228600" y="842963"/>
            <a:ext cx="9047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atin typeface="Comic Sans MS" pitchFamily="66" charset="0"/>
              </a:rPr>
              <a:t>The total energy is made of: </a:t>
            </a:r>
            <a:r>
              <a:rPr lang="en-US">
                <a:solidFill>
                  <a:srgbClr val="FF0000"/>
                </a:solidFill>
                <a:latin typeface="Comic Sans MS" pitchFamily="66" charset="0"/>
              </a:rPr>
              <a:t>kinetic energy</a:t>
            </a:r>
            <a:r>
              <a:rPr lang="en-US">
                <a:latin typeface="Comic Sans MS" pitchFamily="66" charset="0"/>
              </a:rPr>
              <a:t> + </a:t>
            </a:r>
            <a:r>
              <a:rPr lang="en-US">
                <a:solidFill>
                  <a:srgbClr val="99CC00"/>
                </a:solidFill>
                <a:latin typeface="Comic Sans MS" pitchFamily="66" charset="0"/>
              </a:rPr>
              <a:t>potential energy </a:t>
            </a:r>
          </a:p>
        </p:txBody>
      </p:sp>
      <p:sp>
        <p:nvSpPr>
          <p:cNvPr id="25613" name="Text Box 7"/>
          <p:cNvSpPr txBox="1">
            <a:spLocks noChangeArrowheads="1"/>
          </p:cNvSpPr>
          <p:nvPr/>
        </p:nvSpPr>
        <p:spPr bwMode="auto">
          <a:xfrm>
            <a:off x="4267200" y="1447800"/>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b="1">
                <a:solidFill>
                  <a:schemeClr val="tx2"/>
                </a:solidFill>
              </a:rPr>
              <a:t>Quantum Harmonic Oscillator</a:t>
            </a:r>
            <a:r>
              <a:rPr lang="en-US" b="1">
                <a:solidFill>
                  <a:schemeClr val="tx2"/>
                </a:solidFill>
              </a:rPr>
              <a:t> </a:t>
            </a:r>
          </a:p>
        </p:txBody>
      </p:sp>
      <p:graphicFrame>
        <p:nvGraphicFramePr>
          <p:cNvPr id="25602" name="Object 8"/>
          <p:cNvGraphicFramePr>
            <a:graphicFrameLocks noGrp="1" noChangeAspect="1"/>
          </p:cNvGraphicFramePr>
          <p:nvPr/>
        </p:nvGraphicFramePr>
        <p:xfrm>
          <a:off x="990600" y="2209800"/>
          <a:ext cx="1549400" cy="600075"/>
        </p:xfrm>
        <a:graphic>
          <a:graphicData uri="http://schemas.openxmlformats.org/presentationml/2006/ole">
            <mc:AlternateContent xmlns:mc="http://schemas.openxmlformats.org/markup-compatibility/2006">
              <mc:Choice xmlns:v="urn:schemas-microsoft-com:vml" Requires="v">
                <p:oleObj spid="_x0000_s25622" name="Equation" r:id="rId5" imgW="1015920" imgH="393480" progId="Equation.DSMT4">
                  <p:embed/>
                </p:oleObj>
              </mc:Choice>
              <mc:Fallback>
                <p:oleObj name="Equation" r:id="rId5" imgW="1015920" imgH="393480" progId="Equation.DSMT4">
                  <p:embed/>
                  <p:pic>
                    <p:nvPicPr>
                      <p:cNvPr id="0" name="Object 8"/>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2209800"/>
                        <a:ext cx="154940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14" name="Oval 9"/>
          <p:cNvSpPr>
            <a:spLocks noChangeArrowheads="1"/>
          </p:cNvSpPr>
          <p:nvPr/>
        </p:nvSpPr>
        <p:spPr bwMode="auto">
          <a:xfrm>
            <a:off x="1319213" y="3886200"/>
            <a:ext cx="76200" cy="76200"/>
          </a:xfrm>
          <a:prstGeom prst="ellipse">
            <a:avLst/>
          </a:prstGeom>
          <a:solidFill>
            <a:schemeClr val="accent1"/>
          </a:solidFill>
          <a:ln w="9525">
            <a:solidFill>
              <a:schemeClr val="tx1"/>
            </a:solidFill>
            <a:round/>
            <a:headEnd/>
            <a:tailEnd/>
          </a:ln>
        </p:spPr>
        <p:txBody>
          <a:bodyPr wrap="none" anchor="ctr"/>
          <a:lstStyle/>
          <a:p>
            <a:endParaRPr lang="bg-BG"/>
          </a:p>
        </p:txBody>
      </p:sp>
      <p:sp>
        <p:nvSpPr>
          <p:cNvPr id="25615" name="Freeform 10"/>
          <p:cNvSpPr>
            <a:spLocks/>
          </p:cNvSpPr>
          <p:nvPr/>
        </p:nvSpPr>
        <p:spPr bwMode="auto">
          <a:xfrm>
            <a:off x="1371600" y="3962400"/>
            <a:ext cx="838200" cy="533400"/>
          </a:xfrm>
          <a:custGeom>
            <a:avLst/>
            <a:gdLst>
              <a:gd name="T0" fmla="*/ 0 w 480"/>
              <a:gd name="T1" fmla="*/ 0 h 336"/>
              <a:gd name="T2" fmla="*/ 240 w 480"/>
              <a:gd name="T3" fmla="*/ 336 h 336"/>
              <a:gd name="T4" fmla="*/ 480 w 480"/>
              <a:gd name="T5" fmla="*/ 0 h 336"/>
              <a:gd name="T6" fmla="*/ 0 60000 65536"/>
              <a:gd name="T7" fmla="*/ 0 60000 65536"/>
              <a:gd name="T8" fmla="*/ 0 60000 65536"/>
              <a:gd name="T9" fmla="*/ 0 w 480"/>
              <a:gd name="T10" fmla="*/ 0 h 336"/>
              <a:gd name="T11" fmla="*/ 480 w 480"/>
              <a:gd name="T12" fmla="*/ 336 h 336"/>
            </a:gdLst>
            <a:ahLst/>
            <a:cxnLst>
              <a:cxn ang="T6">
                <a:pos x="T0" y="T1"/>
              </a:cxn>
              <a:cxn ang="T7">
                <a:pos x="T2" y="T3"/>
              </a:cxn>
              <a:cxn ang="T8">
                <a:pos x="T4" y="T5"/>
              </a:cxn>
            </a:cxnLst>
            <a:rect l="T9" t="T10" r="T11" b="T12"/>
            <a:pathLst>
              <a:path w="480" h="336">
                <a:moveTo>
                  <a:pt x="0" y="0"/>
                </a:moveTo>
                <a:cubicBezTo>
                  <a:pt x="80" y="168"/>
                  <a:pt x="160" y="336"/>
                  <a:pt x="240" y="336"/>
                </a:cubicBezTo>
                <a:cubicBezTo>
                  <a:pt x="320" y="336"/>
                  <a:pt x="400" y="168"/>
                  <a:pt x="480" y="0"/>
                </a:cubicBezTo>
              </a:path>
            </a:pathLst>
          </a:custGeom>
          <a:noFill/>
          <a:ln w="9525">
            <a:solidFill>
              <a:schemeClr val="tx1"/>
            </a:solidFill>
            <a:round/>
            <a:headEnd type="arrow"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bg-BG"/>
          </a:p>
        </p:txBody>
      </p:sp>
      <p:sp>
        <p:nvSpPr>
          <p:cNvPr id="25616" name="Text Box 11"/>
          <p:cNvSpPr txBox="1">
            <a:spLocks noChangeArrowheads="1"/>
          </p:cNvSpPr>
          <p:nvPr/>
        </p:nvSpPr>
        <p:spPr bwMode="auto">
          <a:xfrm>
            <a:off x="6553200" y="4038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solidFill>
                  <a:srgbClr val="99CC00"/>
                </a:solidFill>
                <a:latin typeface="Times New Roman" pitchFamily="18" charset="0"/>
              </a:rPr>
              <a:t>n</a:t>
            </a:r>
          </a:p>
        </p:txBody>
      </p:sp>
      <p:graphicFrame>
        <p:nvGraphicFramePr>
          <p:cNvPr id="25603" name="Object 12"/>
          <p:cNvGraphicFramePr>
            <a:graphicFrameLocks noChangeAspect="1"/>
          </p:cNvGraphicFramePr>
          <p:nvPr/>
        </p:nvGraphicFramePr>
        <p:xfrm>
          <a:off x="4724400" y="4876800"/>
          <a:ext cx="3048000" cy="568325"/>
        </p:xfrm>
        <a:graphic>
          <a:graphicData uri="http://schemas.openxmlformats.org/presentationml/2006/ole">
            <mc:AlternateContent xmlns:mc="http://schemas.openxmlformats.org/markup-compatibility/2006">
              <mc:Choice xmlns:v="urn:schemas-microsoft-com:vml" Requires="v">
                <p:oleObj spid="_x0000_s25623" name="Equation" r:id="rId7" imgW="2247840" imgH="419040" progId="Equation.DSMT4">
                  <p:embed/>
                </p:oleObj>
              </mc:Choice>
              <mc:Fallback>
                <p:oleObj name="Equation" r:id="rId7" imgW="2247840" imgH="419040" progId="Equation.DSMT4">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4400" y="4876800"/>
                        <a:ext cx="3048000" cy="568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04" name="Object 13"/>
          <p:cNvGraphicFramePr>
            <a:graphicFrameLocks noChangeAspect="1"/>
          </p:cNvGraphicFramePr>
          <p:nvPr/>
        </p:nvGraphicFramePr>
        <p:xfrm>
          <a:off x="4800600" y="5334000"/>
          <a:ext cx="3895725" cy="739775"/>
        </p:xfrm>
        <a:graphic>
          <a:graphicData uri="http://schemas.openxmlformats.org/presentationml/2006/ole">
            <mc:AlternateContent xmlns:mc="http://schemas.openxmlformats.org/markup-compatibility/2006">
              <mc:Choice xmlns:v="urn:schemas-microsoft-com:vml" Requires="v">
                <p:oleObj spid="_x0000_s25624" name="Equation" r:id="rId9" imgW="2806560" imgH="533160" progId="Equation.DSMT4">
                  <p:embed/>
                </p:oleObj>
              </mc:Choice>
              <mc:Fallback>
                <p:oleObj name="Equation" r:id="rId9" imgW="2806560" imgH="533160" progId="Equation.DSMT4">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00600" y="5334000"/>
                        <a:ext cx="3895725" cy="739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17" name="Text Box 14"/>
          <p:cNvSpPr txBox="1">
            <a:spLocks noChangeArrowheads="1"/>
          </p:cNvSpPr>
          <p:nvPr/>
        </p:nvSpPr>
        <p:spPr bwMode="auto">
          <a:xfrm>
            <a:off x="4800600" y="6075363"/>
            <a:ext cx="29813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latin typeface="Comic Sans MS" pitchFamily="66" charset="0"/>
              </a:rPr>
              <a:t>N:  normalization constant</a:t>
            </a:r>
          </a:p>
          <a:p>
            <a:r>
              <a:rPr lang="en-US" sz="1800">
                <a:latin typeface="Comic Sans MS" pitchFamily="66" charset="0"/>
              </a:rPr>
              <a:t>H</a:t>
            </a:r>
            <a:r>
              <a:rPr lang="en-US" sz="1800" baseline="-25000">
                <a:latin typeface="Comic Sans MS" pitchFamily="66" charset="0"/>
              </a:rPr>
              <a:t>n</a:t>
            </a:r>
            <a:r>
              <a:rPr lang="en-US" sz="1800">
                <a:latin typeface="Comic Sans MS" pitchFamily="66" charset="0"/>
              </a:rPr>
              <a:t>: Hermite polynomial</a:t>
            </a:r>
            <a:endParaRPr lang="en-US" sz="1800" baseline="-25000">
              <a:latin typeface="Comic Sans MS" pitchFamily="66" charset="0"/>
            </a:endParaRPr>
          </a:p>
        </p:txBody>
      </p:sp>
      <p:sp>
        <p:nvSpPr>
          <p:cNvPr id="25618" name="Text Box 15"/>
          <p:cNvSpPr txBox="1">
            <a:spLocks noChangeArrowheads="1"/>
          </p:cNvSpPr>
          <p:nvPr/>
        </p:nvSpPr>
        <p:spPr bwMode="auto">
          <a:xfrm>
            <a:off x="2803525" y="43815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latin typeface="Times New Roman" pitchFamily="18" charset="0"/>
              </a:rPr>
              <a:t>q</a:t>
            </a:r>
          </a:p>
        </p:txBody>
      </p:sp>
      <p:sp>
        <p:nvSpPr>
          <p:cNvPr id="25619" name="Text Box 16"/>
          <p:cNvSpPr txBox="1">
            <a:spLocks noChangeArrowheads="1"/>
          </p:cNvSpPr>
          <p:nvPr/>
        </p:nvSpPr>
        <p:spPr bwMode="auto">
          <a:xfrm>
            <a:off x="6940550" y="443865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latin typeface="Times New Roman" pitchFamily="18" charset="0"/>
              </a:rPr>
              <a:t>q</a:t>
            </a:r>
          </a:p>
        </p:txBody>
      </p:sp>
      <p:graphicFrame>
        <p:nvGraphicFramePr>
          <p:cNvPr id="25605" name="Object 17"/>
          <p:cNvGraphicFramePr>
            <a:graphicFrameLocks noChangeAspect="1"/>
          </p:cNvGraphicFramePr>
          <p:nvPr/>
        </p:nvGraphicFramePr>
        <p:xfrm>
          <a:off x="7086600" y="2971800"/>
          <a:ext cx="1763713" cy="481013"/>
        </p:xfrm>
        <a:graphic>
          <a:graphicData uri="http://schemas.openxmlformats.org/presentationml/2006/ole">
            <mc:AlternateContent xmlns:mc="http://schemas.openxmlformats.org/markup-compatibility/2006">
              <mc:Choice xmlns:v="urn:schemas-microsoft-com:vml" Requires="v">
                <p:oleObj spid="_x0000_s25625" name="Equation" r:id="rId11" imgW="1117440" imgH="304560" progId="Equation.DSMT4">
                  <p:embed/>
                </p:oleObj>
              </mc:Choice>
              <mc:Fallback>
                <p:oleObj name="Equation" r:id="rId11" imgW="1117440" imgH="304560" progId="Equation.DSMT4">
                  <p:embed/>
                  <p:pic>
                    <p:nvPicPr>
                      <p:cNvPr id="0" name="Object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86600" y="2971800"/>
                        <a:ext cx="1763713" cy="481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06" name="Object 18"/>
          <p:cNvGraphicFramePr>
            <a:graphicFrameLocks noChangeAspect="1"/>
          </p:cNvGraphicFramePr>
          <p:nvPr/>
        </p:nvGraphicFramePr>
        <p:xfrm>
          <a:off x="7086600" y="3581400"/>
          <a:ext cx="1219200" cy="336550"/>
        </p:xfrm>
        <a:graphic>
          <a:graphicData uri="http://schemas.openxmlformats.org/presentationml/2006/ole">
            <mc:AlternateContent xmlns:mc="http://schemas.openxmlformats.org/markup-compatibility/2006">
              <mc:Choice xmlns:v="urn:schemas-microsoft-com:vml" Requires="v">
                <p:oleObj spid="_x0000_s25626" name="Equation" r:id="rId13" imgW="736560" imgH="203040" progId="Equation.DSMT4">
                  <p:embed/>
                </p:oleObj>
              </mc:Choice>
              <mc:Fallback>
                <p:oleObj name="Equation" r:id="rId13" imgW="736560" imgH="203040" progId="Equation.DSMT4">
                  <p:embed/>
                  <p:pic>
                    <p:nvPicPr>
                      <p:cNvPr id="0" name="Object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86600" y="3581400"/>
                        <a:ext cx="1219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20" name="Text Box 19"/>
          <p:cNvSpPr txBox="1">
            <a:spLocks noChangeArrowheads="1"/>
          </p:cNvSpPr>
          <p:nvPr/>
        </p:nvSpPr>
        <p:spPr bwMode="auto">
          <a:xfrm>
            <a:off x="457200" y="5029200"/>
            <a:ext cx="3521075" cy="1828800"/>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600">
                <a:latin typeface="Comic Sans MS" pitchFamily="66" charset="0"/>
              </a:rPr>
              <a:t>Because of the position dependent potential the simple functions</a:t>
            </a:r>
          </a:p>
          <a:p>
            <a:endParaRPr lang="en-US" sz="1600">
              <a:latin typeface="Comic Sans MS" pitchFamily="66" charset="0"/>
            </a:endParaRPr>
          </a:p>
          <a:p>
            <a:endParaRPr lang="en-US" sz="1600">
              <a:latin typeface="Comic Sans MS" pitchFamily="66" charset="0"/>
            </a:endParaRPr>
          </a:p>
          <a:p>
            <a:r>
              <a:rPr lang="en-US" sz="1600">
                <a:latin typeface="Comic Sans MS" pitchFamily="66" charset="0"/>
              </a:rPr>
              <a:t>are no longer valid solutions.</a:t>
            </a:r>
          </a:p>
          <a:p>
            <a:r>
              <a:rPr lang="en-US" sz="1600">
                <a:latin typeface="Comic Sans MS" pitchFamily="66" charset="0"/>
              </a:rPr>
              <a:t>We need to solve the Schroedinger equation</a:t>
            </a:r>
            <a:r>
              <a:rPr lang="en-US" sz="1400">
                <a:latin typeface="Times New Roman" pitchFamily="18" charset="0"/>
              </a:rPr>
              <a:t>!</a:t>
            </a:r>
            <a:endParaRPr lang="en-US">
              <a:latin typeface="Times New Roman" pitchFamily="18" charset="0"/>
            </a:endParaRPr>
          </a:p>
        </p:txBody>
      </p:sp>
      <p:sp>
        <p:nvSpPr>
          <p:cNvPr id="25621" name="Line 20"/>
          <p:cNvSpPr>
            <a:spLocks noChangeShapeType="1"/>
          </p:cNvSpPr>
          <p:nvPr/>
        </p:nvSpPr>
        <p:spPr bwMode="auto">
          <a:xfrm>
            <a:off x="3886200" y="5715000"/>
            <a:ext cx="685800" cy="0"/>
          </a:xfrm>
          <a:prstGeom prst="line">
            <a:avLst/>
          </a:prstGeom>
          <a:noFill/>
          <a:ln w="254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aphicFrame>
        <p:nvGraphicFramePr>
          <p:cNvPr id="25607" name="Object 21"/>
          <p:cNvGraphicFramePr>
            <a:graphicFrameLocks noChangeAspect="1"/>
          </p:cNvGraphicFramePr>
          <p:nvPr/>
        </p:nvGraphicFramePr>
        <p:xfrm>
          <a:off x="838200" y="5715000"/>
          <a:ext cx="2546350" cy="315913"/>
        </p:xfrm>
        <a:graphic>
          <a:graphicData uri="http://schemas.openxmlformats.org/presentationml/2006/ole">
            <mc:AlternateContent xmlns:mc="http://schemas.openxmlformats.org/markup-compatibility/2006">
              <mc:Choice xmlns:v="urn:schemas-microsoft-com:vml" Requires="v">
                <p:oleObj spid="_x0000_s25627" name="Equation" r:id="rId15" imgW="2044440" imgH="253800" progId="Equation.DSMT4">
                  <p:embed/>
                </p:oleObj>
              </mc:Choice>
              <mc:Fallback>
                <p:oleObj name="Equation" r:id="rId15" imgW="2044440" imgH="253800" progId="Equation.DSMT4">
                  <p:embed/>
                  <p:pic>
                    <p:nvPicPr>
                      <p:cNvPr id="0" name="Object 2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38200" y="5715000"/>
                        <a:ext cx="2546350"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Rectangle 2"/>
          <p:cNvSpPr>
            <a:spLocks noChangeArrowheads="1"/>
          </p:cNvSpPr>
          <p:nvPr>
            <p:ph type="title"/>
          </p:nvPr>
        </p:nvSpPr>
        <p:spPr bwMode="auto">
          <a:xfrm>
            <a:off x="-30163" y="-168275"/>
            <a:ext cx="9144001" cy="687388"/>
          </a:xfr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fr-CH" sz="4000" b="1" smtClean="0">
                <a:latin typeface="Arial" charset="0"/>
              </a:rPr>
              <a:t> </a:t>
            </a:r>
            <a:r>
              <a:rPr lang="fr-CH" sz="2800" b="1" smtClean="0">
                <a:latin typeface="Arial" charset="0"/>
              </a:rPr>
              <a:t>mécanique classique: particules et ondes</a:t>
            </a:r>
            <a:r>
              <a:rPr lang="fr-CH" sz="4000" b="1" smtClean="0">
                <a:latin typeface="Arial" charset="0"/>
              </a:rPr>
              <a:t>       </a:t>
            </a:r>
            <a:endParaRPr lang="fr-CH" smtClean="0">
              <a:latin typeface="Arial" charset="0"/>
            </a:endParaRPr>
          </a:p>
        </p:txBody>
      </p:sp>
      <p:sp>
        <p:nvSpPr>
          <p:cNvPr id="2060" name="Rectangle 3"/>
          <p:cNvSpPr>
            <a:spLocks noChangeArrowheads="1"/>
          </p:cNvSpPr>
          <p:nvPr/>
        </p:nvSpPr>
        <p:spPr bwMode="auto">
          <a:xfrm>
            <a:off x="0" y="4087813"/>
            <a:ext cx="3349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CommonBullets" pitchFamily="34" charset="2"/>
              <a:buChar char="6"/>
            </a:pPr>
            <a:endParaRPr lang="fr-CH" sz="2800" b="1">
              <a:solidFill>
                <a:schemeClr val="tx2"/>
              </a:solidFill>
            </a:endParaRPr>
          </a:p>
          <a:p>
            <a:pPr>
              <a:buFont typeface="CommonBullets" pitchFamily="34" charset="2"/>
              <a:buChar char="6"/>
            </a:pPr>
            <a:endParaRPr lang="fr-CH" sz="2800" b="1">
              <a:solidFill>
                <a:schemeClr val="tx2"/>
              </a:solidFill>
            </a:endParaRPr>
          </a:p>
        </p:txBody>
      </p:sp>
      <p:sp>
        <p:nvSpPr>
          <p:cNvPr id="2061" name="Rectangle 24"/>
          <p:cNvSpPr>
            <a:spLocks noChangeArrowheads="1"/>
          </p:cNvSpPr>
          <p:nvPr/>
        </p:nvSpPr>
        <p:spPr bwMode="auto">
          <a:xfrm>
            <a:off x="5562600" y="1600200"/>
            <a:ext cx="2808288" cy="547688"/>
          </a:xfrm>
          <a:prstGeom prst="rect">
            <a:avLst/>
          </a:prstGeom>
          <a:noFill/>
          <a:ln w="2857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fr-CH" sz="2800">
                <a:solidFill>
                  <a:schemeClr val="tx2"/>
                </a:solidFill>
              </a:rPr>
              <a:t> r</a:t>
            </a:r>
            <a:r>
              <a:rPr lang="fr-CH" sz="2800" baseline="-25000">
                <a:solidFill>
                  <a:schemeClr val="tx2"/>
                </a:solidFill>
              </a:rPr>
              <a:t>o</a:t>
            </a:r>
            <a:r>
              <a:rPr lang="fr-CH" sz="2800">
                <a:solidFill>
                  <a:schemeClr val="tx2"/>
                </a:solidFill>
              </a:rPr>
              <a:t>,v</a:t>
            </a:r>
            <a:r>
              <a:rPr lang="fr-CH" sz="2800" baseline="-25000">
                <a:solidFill>
                  <a:schemeClr val="tx2"/>
                </a:solidFill>
              </a:rPr>
              <a:t>o</a:t>
            </a:r>
            <a:r>
              <a:rPr lang="fr-CH" sz="2800">
                <a:solidFill>
                  <a:schemeClr val="tx2"/>
                </a:solidFill>
              </a:rPr>
              <a:t> </a:t>
            </a:r>
            <a:r>
              <a:rPr lang="fr-CH" sz="2800">
                <a:solidFill>
                  <a:schemeClr val="tx2"/>
                </a:solidFill>
                <a:sym typeface="Symbol" pitchFamily="18" charset="2"/>
              </a:rPr>
              <a:t> r(t),v(t) </a:t>
            </a:r>
            <a:endParaRPr lang="fr-CH" sz="2800">
              <a:solidFill>
                <a:schemeClr val="tx2"/>
              </a:solidFill>
            </a:endParaRPr>
          </a:p>
        </p:txBody>
      </p:sp>
      <p:graphicFrame>
        <p:nvGraphicFramePr>
          <p:cNvPr id="2050" name="Object 25"/>
          <p:cNvGraphicFramePr>
            <a:graphicFrameLocks noChangeAspect="1"/>
          </p:cNvGraphicFramePr>
          <p:nvPr/>
        </p:nvGraphicFramePr>
        <p:xfrm>
          <a:off x="228600" y="3200400"/>
          <a:ext cx="1314450" cy="784225"/>
        </p:xfrm>
        <a:graphic>
          <a:graphicData uri="http://schemas.openxmlformats.org/presentationml/2006/ole">
            <mc:AlternateContent xmlns:mc="http://schemas.openxmlformats.org/markup-compatibility/2006">
              <mc:Choice xmlns:v="urn:schemas-microsoft-com:vml" Requires="v">
                <p:oleObj spid="_x0000_s2081" name="Equation" r:id="rId4" imgW="253800" imgH="152280" progId="Equation.3">
                  <p:embed/>
                </p:oleObj>
              </mc:Choice>
              <mc:Fallback>
                <p:oleObj name="Equation" r:id="rId4" imgW="253800" imgH="152280" progId="Equation.3">
                  <p:embed/>
                  <p:pic>
                    <p:nvPicPr>
                      <p:cNvPr id="0" name="Object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200400"/>
                        <a:ext cx="1314450" cy="784225"/>
                      </a:xfrm>
                      <a:prstGeom prst="rect">
                        <a:avLst/>
                      </a:prstGeom>
                      <a:solidFill>
                        <a:schemeClr val="bg1"/>
                      </a:solidFill>
                      <a:ln w="28575">
                        <a:solidFill>
                          <a:srgbClr val="0033CC"/>
                        </a:solidFill>
                        <a:miter lim="800000"/>
                        <a:headEnd/>
                        <a:tailEnd/>
                      </a:ln>
                      <a:effectLst>
                        <a:outerShdw dist="107763" dir="18900000" algn="ctr" rotWithShape="0">
                          <a:srgbClr val="808080"/>
                        </a:outerShdw>
                      </a:effectLst>
                    </p:spPr>
                  </p:pic>
                </p:oleObj>
              </mc:Fallback>
            </mc:AlternateContent>
          </a:graphicData>
        </a:graphic>
      </p:graphicFrame>
      <p:graphicFrame>
        <p:nvGraphicFramePr>
          <p:cNvPr id="2051" name="Object 27"/>
          <p:cNvGraphicFramePr>
            <a:graphicFrameLocks noChangeAspect="1"/>
          </p:cNvGraphicFramePr>
          <p:nvPr/>
        </p:nvGraphicFramePr>
        <p:xfrm>
          <a:off x="4267200" y="4343400"/>
          <a:ext cx="2835275" cy="635000"/>
        </p:xfrm>
        <a:graphic>
          <a:graphicData uri="http://schemas.openxmlformats.org/presentationml/2006/ole">
            <mc:AlternateContent xmlns:mc="http://schemas.openxmlformats.org/markup-compatibility/2006">
              <mc:Choice xmlns:v="urn:schemas-microsoft-com:vml" Requires="v">
                <p:oleObj spid="_x0000_s2082" name="Equation" r:id="rId6" imgW="571320" imgH="139680" progId="Equation.3">
                  <p:embed/>
                </p:oleObj>
              </mc:Choice>
              <mc:Fallback>
                <p:oleObj name="Equation" r:id="rId6" imgW="571320" imgH="139680" progId="Equation.3">
                  <p:embed/>
                  <p:pic>
                    <p:nvPicPr>
                      <p:cNvPr id="0" name="Object 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7200" y="4343400"/>
                        <a:ext cx="2835275" cy="635000"/>
                      </a:xfrm>
                      <a:prstGeom prst="rect">
                        <a:avLst/>
                      </a:prstGeom>
                      <a:solidFill>
                        <a:schemeClr val="bg1"/>
                      </a:solidFill>
                      <a:ln w="28575">
                        <a:solidFill>
                          <a:srgbClr val="000000"/>
                        </a:solidFill>
                        <a:miter lim="800000"/>
                        <a:headEnd/>
                        <a:tailEnd/>
                      </a:ln>
                      <a:effectLst>
                        <a:outerShdw dist="107763" dir="18900000" algn="ctr" rotWithShape="0">
                          <a:srgbClr val="808080"/>
                        </a:outerShdw>
                      </a:effectLst>
                    </p:spPr>
                  </p:pic>
                </p:oleObj>
              </mc:Fallback>
            </mc:AlternateContent>
          </a:graphicData>
        </a:graphic>
      </p:graphicFrame>
      <p:graphicFrame>
        <p:nvGraphicFramePr>
          <p:cNvPr id="2052" name="Object 28"/>
          <p:cNvGraphicFramePr>
            <a:graphicFrameLocks noChangeAspect="1"/>
          </p:cNvGraphicFramePr>
          <p:nvPr/>
        </p:nvGraphicFramePr>
        <p:xfrm>
          <a:off x="7283450" y="4283075"/>
          <a:ext cx="1754188" cy="623888"/>
        </p:xfrm>
        <a:graphic>
          <a:graphicData uri="http://schemas.openxmlformats.org/presentationml/2006/ole">
            <mc:AlternateContent xmlns:mc="http://schemas.openxmlformats.org/markup-compatibility/2006">
              <mc:Choice xmlns:v="urn:schemas-microsoft-com:vml" Requires="v">
                <p:oleObj spid="_x0000_s2083" name="Equation" r:id="rId8" imgW="393480" imgH="139680" progId="Equation.3">
                  <p:embed/>
                </p:oleObj>
              </mc:Choice>
              <mc:Fallback>
                <p:oleObj name="Equation" r:id="rId8" imgW="393480" imgH="139680" progId="Equation.3">
                  <p:embed/>
                  <p:pic>
                    <p:nvPicPr>
                      <p:cNvPr id="0" name="Object 2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83450" y="4283075"/>
                        <a:ext cx="1754188" cy="623888"/>
                      </a:xfrm>
                      <a:prstGeom prst="rect">
                        <a:avLst/>
                      </a:prstGeom>
                      <a:solidFill>
                        <a:schemeClr val="bg1"/>
                      </a:solidFill>
                      <a:ln w="28575">
                        <a:solidFill>
                          <a:srgbClr val="000000"/>
                        </a:solidFill>
                        <a:miter lim="800000"/>
                        <a:headEnd/>
                        <a:tailEnd/>
                      </a:ln>
                      <a:effectLst>
                        <a:outerShdw dist="107763" dir="18900000" algn="ctr" rotWithShape="0">
                          <a:srgbClr val="808080"/>
                        </a:outerShdw>
                      </a:effectLst>
                    </p:spPr>
                  </p:pic>
                </p:oleObj>
              </mc:Fallback>
            </mc:AlternateContent>
          </a:graphicData>
        </a:graphic>
      </p:graphicFrame>
      <p:sp>
        <p:nvSpPr>
          <p:cNvPr id="2062" name="Rectangle 29"/>
          <p:cNvSpPr>
            <a:spLocks noChangeArrowheads="1"/>
          </p:cNvSpPr>
          <p:nvPr/>
        </p:nvSpPr>
        <p:spPr bwMode="auto">
          <a:xfrm>
            <a:off x="15875" y="4114800"/>
            <a:ext cx="41719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CH" sz="2000" b="1">
                <a:solidFill>
                  <a:schemeClr val="tx2"/>
                </a:solidFill>
              </a:rPr>
              <a:t>La position     et la vitesse    d’une particule sont déterminées exactement à chaque instant du temps.</a:t>
            </a:r>
          </a:p>
        </p:txBody>
      </p:sp>
      <p:graphicFrame>
        <p:nvGraphicFramePr>
          <p:cNvPr id="2053" name="Object 32"/>
          <p:cNvGraphicFramePr>
            <a:graphicFrameLocks noChangeAspect="1"/>
          </p:cNvGraphicFramePr>
          <p:nvPr/>
        </p:nvGraphicFramePr>
        <p:xfrm>
          <a:off x="1463675" y="4022725"/>
          <a:ext cx="395288" cy="517525"/>
        </p:xfrm>
        <a:graphic>
          <a:graphicData uri="http://schemas.openxmlformats.org/presentationml/2006/ole">
            <mc:AlternateContent xmlns:mc="http://schemas.openxmlformats.org/markup-compatibility/2006">
              <mc:Choice xmlns:v="urn:schemas-microsoft-com:vml" Requires="v">
                <p:oleObj spid="_x0000_s2084" name="Equation" r:id="rId10" imgW="88560" imgH="114120" progId="Equation.3">
                  <p:embed/>
                </p:oleObj>
              </mc:Choice>
              <mc:Fallback>
                <p:oleObj name="Equation" r:id="rId10" imgW="88560" imgH="114120" progId="Equation.3">
                  <p:embed/>
                  <p:pic>
                    <p:nvPicPr>
                      <p:cNvPr id="0" name="Object 3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63675" y="4022725"/>
                        <a:ext cx="395288" cy="517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18900000" algn="ctr" rotWithShape="0">
                                <a:srgbClr val="808080"/>
                              </a:outerShdw>
                            </a:effectLst>
                          </a14:hiddenEffects>
                        </a:ext>
                      </a:extLst>
                    </p:spPr>
                  </p:pic>
                </p:oleObj>
              </mc:Fallback>
            </mc:AlternateContent>
          </a:graphicData>
        </a:graphic>
      </p:graphicFrame>
      <p:graphicFrame>
        <p:nvGraphicFramePr>
          <p:cNvPr id="2054" name="Object 33"/>
          <p:cNvGraphicFramePr>
            <a:graphicFrameLocks noChangeAspect="1"/>
          </p:cNvGraphicFramePr>
          <p:nvPr/>
        </p:nvGraphicFramePr>
        <p:xfrm>
          <a:off x="3292475" y="3962400"/>
          <a:ext cx="392113" cy="565150"/>
        </p:xfrm>
        <a:graphic>
          <a:graphicData uri="http://schemas.openxmlformats.org/presentationml/2006/ole">
            <mc:AlternateContent xmlns:mc="http://schemas.openxmlformats.org/markup-compatibility/2006">
              <mc:Choice xmlns:v="urn:schemas-microsoft-com:vml" Requires="v">
                <p:oleObj spid="_x0000_s2085" name="Equation" r:id="rId12" imgW="88560" imgH="126720" progId="Equation.3">
                  <p:embed/>
                </p:oleObj>
              </mc:Choice>
              <mc:Fallback>
                <p:oleObj name="Equation" r:id="rId12" imgW="88560" imgH="126720" progId="Equation.3">
                  <p:embed/>
                  <p:pic>
                    <p:nvPicPr>
                      <p:cNvPr id="0" name="Object 3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92475" y="3962400"/>
                        <a:ext cx="392113" cy="565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18900000" algn="ctr" rotWithShape="0">
                                <a:srgbClr val="808080"/>
                              </a:outerShdw>
                            </a:effectLst>
                          </a14:hiddenEffects>
                        </a:ext>
                      </a:extLst>
                    </p:spPr>
                  </p:pic>
                </p:oleObj>
              </mc:Fallback>
            </mc:AlternateContent>
          </a:graphicData>
        </a:graphic>
      </p:graphicFrame>
      <p:graphicFrame>
        <p:nvGraphicFramePr>
          <p:cNvPr id="2055" name="Object 34"/>
          <p:cNvGraphicFramePr>
            <a:graphicFrameLocks noChangeAspect="1"/>
          </p:cNvGraphicFramePr>
          <p:nvPr/>
        </p:nvGraphicFramePr>
        <p:xfrm>
          <a:off x="3352800" y="5387975"/>
          <a:ext cx="1828800" cy="998538"/>
        </p:xfrm>
        <a:graphic>
          <a:graphicData uri="http://schemas.openxmlformats.org/presentationml/2006/ole">
            <mc:AlternateContent xmlns:mc="http://schemas.openxmlformats.org/markup-compatibility/2006">
              <mc:Choice xmlns:v="urn:schemas-microsoft-com:vml" Requires="v">
                <p:oleObj spid="_x0000_s2086" name="Equation" r:id="rId14" imgW="393480" imgH="215640" progId="Equation.3">
                  <p:embed/>
                </p:oleObj>
              </mc:Choice>
              <mc:Fallback>
                <p:oleObj name="Equation" r:id="rId14" imgW="393480" imgH="215640" progId="Equation.3">
                  <p:embed/>
                  <p:pic>
                    <p:nvPicPr>
                      <p:cNvPr id="0" name="Object 3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52800" y="5387975"/>
                        <a:ext cx="1828800" cy="998538"/>
                      </a:xfrm>
                      <a:prstGeom prst="rect">
                        <a:avLst/>
                      </a:prstGeom>
                      <a:solidFill>
                        <a:schemeClr val="bg1"/>
                      </a:solidFill>
                      <a:ln w="28575">
                        <a:solidFill>
                          <a:srgbClr val="000000"/>
                        </a:solidFill>
                        <a:miter lim="800000"/>
                        <a:headEnd/>
                        <a:tailEnd/>
                      </a:ln>
                      <a:effectLst>
                        <a:outerShdw dist="107763" dir="18900000" algn="ctr" rotWithShape="0">
                          <a:srgbClr val="808080"/>
                        </a:outerShdw>
                      </a:effectLst>
                    </p:spPr>
                  </p:pic>
                </p:oleObj>
              </mc:Fallback>
            </mc:AlternateContent>
          </a:graphicData>
        </a:graphic>
      </p:graphicFrame>
      <p:sp>
        <p:nvSpPr>
          <p:cNvPr id="2063" name="Rectangle 35"/>
          <p:cNvSpPr>
            <a:spLocks noChangeArrowheads="1"/>
          </p:cNvSpPr>
          <p:nvPr/>
        </p:nvSpPr>
        <p:spPr bwMode="auto">
          <a:xfrm>
            <a:off x="5638800" y="5486400"/>
            <a:ext cx="32400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CH" sz="2000" b="1">
                <a:solidFill>
                  <a:schemeClr val="tx2"/>
                </a:solidFill>
              </a:rPr>
              <a:t>L’énergie cinétique est continue.</a:t>
            </a:r>
          </a:p>
        </p:txBody>
      </p:sp>
      <p:sp>
        <p:nvSpPr>
          <p:cNvPr id="2064" name="Rectangle 46"/>
          <p:cNvSpPr>
            <a:spLocks noChangeArrowheads="1"/>
          </p:cNvSpPr>
          <p:nvPr/>
        </p:nvSpPr>
        <p:spPr bwMode="auto">
          <a:xfrm>
            <a:off x="-14288" y="541338"/>
            <a:ext cx="9158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CH" sz="2000" b="1">
                <a:solidFill>
                  <a:srgbClr val="0000FF"/>
                </a:solidFill>
              </a:rPr>
              <a:t>La mécanique classique des mouvements des corps: la cinématique</a:t>
            </a:r>
          </a:p>
        </p:txBody>
      </p:sp>
      <p:sp>
        <p:nvSpPr>
          <p:cNvPr id="2065" name="Oval 47"/>
          <p:cNvSpPr>
            <a:spLocks noChangeArrowheads="1"/>
          </p:cNvSpPr>
          <p:nvPr/>
        </p:nvSpPr>
        <p:spPr bwMode="auto">
          <a:xfrm>
            <a:off x="1066800" y="1524000"/>
            <a:ext cx="304800" cy="304800"/>
          </a:xfrm>
          <a:prstGeom prst="ellipse">
            <a:avLst/>
          </a:prstGeom>
          <a:solidFill>
            <a:schemeClr val="accent1"/>
          </a:solidFill>
          <a:ln w="9525">
            <a:solidFill>
              <a:schemeClr val="tx1"/>
            </a:solidFill>
            <a:round/>
            <a:headEnd/>
            <a:tailEnd/>
          </a:ln>
        </p:spPr>
        <p:txBody>
          <a:bodyPr wrap="none" anchor="ctr"/>
          <a:lstStyle/>
          <a:p>
            <a:endParaRPr lang="bg-BG"/>
          </a:p>
        </p:txBody>
      </p:sp>
      <p:sp>
        <p:nvSpPr>
          <p:cNvPr id="2066" name="Line 48"/>
          <p:cNvSpPr>
            <a:spLocks noChangeShapeType="1"/>
          </p:cNvSpPr>
          <p:nvPr/>
        </p:nvSpPr>
        <p:spPr bwMode="auto">
          <a:xfrm>
            <a:off x="381000" y="1828800"/>
            <a:ext cx="4419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067" name="Line 49"/>
          <p:cNvSpPr>
            <a:spLocks noChangeShapeType="1"/>
          </p:cNvSpPr>
          <p:nvPr/>
        </p:nvSpPr>
        <p:spPr bwMode="auto">
          <a:xfrm>
            <a:off x="304800" y="1600200"/>
            <a:ext cx="762000"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068" name="Line 50"/>
          <p:cNvSpPr>
            <a:spLocks noChangeShapeType="1"/>
          </p:cNvSpPr>
          <p:nvPr/>
        </p:nvSpPr>
        <p:spPr bwMode="auto">
          <a:xfrm>
            <a:off x="1371600" y="1600200"/>
            <a:ext cx="16002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069" name="Oval 51"/>
          <p:cNvSpPr>
            <a:spLocks noChangeArrowheads="1"/>
          </p:cNvSpPr>
          <p:nvPr/>
        </p:nvSpPr>
        <p:spPr bwMode="auto">
          <a:xfrm>
            <a:off x="2895600" y="1524000"/>
            <a:ext cx="304800" cy="304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fr-CH">
              <a:latin typeface="Times New Roman" pitchFamily="18" charset="0"/>
            </a:endParaRPr>
          </a:p>
        </p:txBody>
      </p:sp>
      <p:sp>
        <p:nvSpPr>
          <p:cNvPr id="2070" name="Oval 56"/>
          <p:cNvSpPr>
            <a:spLocks noChangeArrowheads="1"/>
          </p:cNvSpPr>
          <p:nvPr/>
        </p:nvSpPr>
        <p:spPr bwMode="auto">
          <a:xfrm>
            <a:off x="1295400" y="1524000"/>
            <a:ext cx="304800" cy="304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fr-CH">
              <a:latin typeface="Times New Roman" pitchFamily="18" charset="0"/>
            </a:endParaRPr>
          </a:p>
        </p:txBody>
      </p:sp>
      <p:sp>
        <p:nvSpPr>
          <p:cNvPr id="2071" name="Oval 57"/>
          <p:cNvSpPr>
            <a:spLocks noChangeArrowheads="1"/>
          </p:cNvSpPr>
          <p:nvPr/>
        </p:nvSpPr>
        <p:spPr bwMode="auto">
          <a:xfrm>
            <a:off x="1447800" y="1524000"/>
            <a:ext cx="304800" cy="304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fr-CH">
              <a:latin typeface="Times New Roman" pitchFamily="18" charset="0"/>
            </a:endParaRPr>
          </a:p>
        </p:txBody>
      </p:sp>
      <p:sp>
        <p:nvSpPr>
          <p:cNvPr id="2072" name="Oval 58"/>
          <p:cNvSpPr>
            <a:spLocks noChangeArrowheads="1"/>
          </p:cNvSpPr>
          <p:nvPr/>
        </p:nvSpPr>
        <p:spPr bwMode="auto">
          <a:xfrm>
            <a:off x="1676400" y="1524000"/>
            <a:ext cx="304800" cy="304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fr-CH">
              <a:latin typeface="Times New Roman" pitchFamily="18" charset="0"/>
            </a:endParaRPr>
          </a:p>
        </p:txBody>
      </p:sp>
      <p:sp>
        <p:nvSpPr>
          <p:cNvPr id="2073" name="Rectangle 59"/>
          <p:cNvSpPr>
            <a:spLocks noChangeArrowheads="1"/>
          </p:cNvSpPr>
          <p:nvPr/>
        </p:nvSpPr>
        <p:spPr bwMode="auto">
          <a:xfrm>
            <a:off x="968375" y="1112838"/>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a:solidFill>
                  <a:srgbClr val="0000FF"/>
                </a:solidFill>
                <a:latin typeface="Times New Roman" pitchFamily="18" charset="0"/>
              </a:rPr>
              <a:t>m</a:t>
            </a:r>
          </a:p>
        </p:txBody>
      </p:sp>
      <p:sp>
        <p:nvSpPr>
          <p:cNvPr id="2074" name="Rectangle 60"/>
          <p:cNvSpPr>
            <a:spLocks noChangeArrowheads="1"/>
          </p:cNvSpPr>
          <p:nvPr/>
        </p:nvSpPr>
        <p:spPr bwMode="auto">
          <a:xfrm>
            <a:off x="411163" y="1249363"/>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a:solidFill>
                  <a:srgbClr val="FF0000"/>
                </a:solidFill>
                <a:latin typeface="Times New Roman" pitchFamily="18" charset="0"/>
              </a:rPr>
              <a:t>f</a:t>
            </a:r>
          </a:p>
        </p:txBody>
      </p:sp>
      <p:sp>
        <p:nvSpPr>
          <p:cNvPr id="2075" name="Rectangle 61"/>
          <p:cNvSpPr>
            <a:spLocks noChangeArrowheads="1"/>
          </p:cNvSpPr>
          <p:nvPr/>
        </p:nvSpPr>
        <p:spPr bwMode="auto">
          <a:xfrm>
            <a:off x="4906963" y="1052513"/>
            <a:ext cx="370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a:solidFill>
                  <a:srgbClr val="0000FF"/>
                </a:solidFill>
                <a:latin typeface="Times New Roman" pitchFamily="18" charset="0"/>
              </a:rPr>
              <a:t>m: masse ponctuelle, f: force</a:t>
            </a:r>
          </a:p>
        </p:txBody>
      </p:sp>
      <p:sp>
        <p:nvSpPr>
          <p:cNvPr id="2076" name="Rectangle 62"/>
          <p:cNvSpPr>
            <a:spLocks noChangeArrowheads="1"/>
          </p:cNvSpPr>
          <p:nvPr/>
        </p:nvSpPr>
        <p:spPr bwMode="auto">
          <a:xfrm>
            <a:off x="1025525" y="1889125"/>
            <a:ext cx="717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a:solidFill>
                  <a:srgbClr val="0000FF"/>
                </a:solidFill>
                <a:latin typeface="Times New Roman" pitchFamily="18" charset="0"/>
              </a:rPr>
              <a:t>r</a:t>
            </a:r>
            <a:r>
              <a:rPr lang="fr-CH" baseline="-25000">
                <a:solidFill>
                  <a:srgbClr val="0000FF"/>
                </a:solidFill>
                <a:latin typeface="Times New Roman" pitchFamily="18" charset="0"/>
              </a:rPr>
              <a:t>0</a:t>
            </a:r>
            <a:r>
              <a:rPr lang="fr-CH">
                <a:solidFill>
                  <a:srgbClr val="0000FF"/>
                </a:solidFill>
                <a:latin typeface="Times New Roman" pitchFamily="18" charset="0"/>
              </a:rPr>
              <a:t>,v</a:t>
            </a:r>
            <a:r>
              <a:rPr lang="fr-CH" baseline="-25000">
                <a:solidFill>
                  <a:srgbClr val="0000FF"/>
                </a:solidFill>
                <a:latin typeface="Times New Roman" pitchFamily="18" charset="0"/>
              </a:rPr>
              <a:t>0</a:t>
            </a:r>
          </a:p>
        </p:txBody>
      </p:sp>
      <p:sp>
        <p:nvSpPr>
          <p:cNvPr id="2077" name="Rectangle 63"/>
          <p:cNvSpPr>
            <a:spLocks noChangeArrowheads="1"/>
          </p:cNvSpPr>
          <p:nvPr/>
        </p:nvSpPr>
        <p:spPr bwMode="auto">
          <a:xfrm>
            <a:off x="0" y="2667000"/>
            <a:ext cx="4513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sz="2000" b="1">
                <a:solidFill>
                  <a:srgbClr val="0000FF"/>
                </a:solidFill>
              </a:rPr>
              <a:t>Les lois du mouvement de Newton: </a:t>
            </a:r>
          </a:p>
        </p:txBody>
      </p:sp>
      <p:sp>
        <p:nvSpPr>
          <p:cNvPr id="2078" name="Rectangle 64"/>
          <p:cNvSpPr>
            <a:spLocks noChangeArrowheads="1"/>
          </p:cNvSpPr>
          <p:nvPr/>
        </p:nvSpPr>
        <p:spPr bwMode="auto">
          <a:xfrm>
            <a:off x="1889125" y="3260725"/>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a:solidFill>
                  <a:srgbClr val="0000FF"/>
                </a:solidFill>
                <a:latin typeface="Times New Roman" pitchFamily="18" charset="0"/>
              </a:rPr>
              <a:t>a: l’accélération</a:t>
            </a:r>
            <a:r>
              <a:rPr lang="fr-CH">
                <a:latin typeface="Times New Roman" pitchFamily="18" charset="0"/>
              </a:rPr>
              <a:t> </a:t>
            </a:r>
          </a:p>
        </p:txBody>
      </p:sp>
      <p:graphicFrame>
        <p:nvGraphicFramePr>
          <p:cNvPr id="2056" name="Object 65"/>
          <p:cNvGraphicFramePr>
            <a:graphicFrameLocks noGrp="1" noChangeAspect="1"/>
          </p:cNvGraphicFramePr>
          <p:nvPr/>
        </p:nvGraphicFramePr>
        <p:xfrm>
          <a:off x="7162800" y="2895600"/>
          <a:ext cx="1447800" cy="965200"/>
        </p:xfrm>
        <a:graphic>
          <a:graphicData uri="http://schemas.openxmlformats.org/presentationml/2006/ole">
            <mc:AlternateContent xmlns:mc="http://schemas.openxmlformats.org/markup-compatibility/2006">
              <mc:Choice xmlns:v="urn:schemas-microsoft-com:vml" Requires="v">
                <p:oleObj spid="_x0000_s2087" name="Equation" r:id="rId16" imgW="241200" imgH="215640" progId="Equation.3">
                  <p:embed/>
                </p:oleObj>
              </mc:Choice>
              <mc:Fallback>
                <p:oleObj name="Equation" r:id="rId16" imgW="241200" imgH="215640" progId="Equation.3">
                  <p:embed/>
                  <p:pic>
                    <p:nvPicPr>
                      <p:cNvPr id="0" name="Object 65"/>
                      <p:cNvPicPr>
                        <a:picLocks noGrp="1"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162800" y="2895600"/>
                        <a:ext cx="1447800" cy="965200"/>
                      </a:xfrm>
                      <a:prstGeom prst="rect">
                        <a:avLst/>
                      </a:prstGeom>
                      <a:noFill/>
                      <a:ln w="2857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7" name="Object 69"/>
          <p:cNvGraphicFramePr>
            <a:graphicFrameLocks noGrp="1" noChangeAspect="1"/>
          </p:cNvGraphicFramePr>
          <p:nvPr/>
        </p:nvGraphicFramePr>
        <p:xfrm>
          <a:off x="4572000" y="2895600"/>
          <a:ext cx="1981200" cy="914400"/>
        </p:xfrm>
        <a:graphic>
          <a:graphicData uri="http://schemas.openxmlformats.org/presentationml/2006/ole">
            <mc:AlternateContent xmlns:mc="http://schemas.openxmlformats.org/markup-compatibility/2006">
              <mc:Choice xmlns:v="urn:schemas-microsoft-com:vml" Requires="v">
                <p:oleObj spid="_x0000_s2088" name="Equation" r:id="rId18" imgW="444240" imgH="215640" progId="Equation.3">
                  <p:embed/>
                </p:oleObj>
              </mc:Choice>
              <mc:Fallback>
                <p:oleObj name="Equation" r:id="rId18" imgW="444240" imgH="215640" progId="Equation.3">
                  <p:embed/>
                  <p:pic>
                    <p:nvPicPr>
                      <p:cNvPr id="0" name="Object 69"/>
                      <p:cNvPicPr>
                        <a:picLocks noGrp="1"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572000" y="2895600"/>
                        <a:ext cx="1981200" cy="9144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79" name="Rectangle 71"/>
          <p:cNvSpPr>
            <a:spLocks noChangeArrowheads="1"/>
          </p:cNvSpPr>
          <p:nvPr/>
        </p:nvSpPr>
        <p:spPr bwMode="auto">
          <a:xfrm>
            <a:off x="7239000" y="2438400"/>
            <a:ext cx="1089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a:solidFill>
                  <a:srgbClr val="0000FF"/>
                </a:solidFill>
                <a:latin typeface="Times New Roman" pitchFamily="18" charset="0"/>
              </a:rPr>
              <a:t>vitesse </a:t>
            </a:r>
          </a:p>
        </p:txBody>
      </p:sp>
      <p:graphicFrame>
        <p:nvGraphicFramePr>
          <p:cNvPr id="2058" name="Object 73"/>
          <p:cNvGraphicFramePr>
            <a:graphicFrameLocks noGrp="1" noChangeAspect="1"/>
          </p:cNvGraphicFramePr>
          <p:nvPr>
            <p:ph idx="1"/>
          </p:nvPr>
        </p:nvGraphicFramePr>
        <p:xfrm>
          <a:off x="8259763" y="2392363"/>
          <a:ext cx="355600" cy="508000"/>
        </p:xfrm>
        <a:graphic>
          <a:graphicData uri="http://schemas.openxmlformats.org/presentationml/2006/ole">
            <mc:AlternateContent xmlns:mc="http://schemas.openxmlformats.org/markup-compatibility/2006">
              <mc:Choice xmlns:v="urn:schemas-microsoft-com:vml" Requires="v">
                <p:oleObj spid="_x0000_s2089" name="Equation" r:id="rId20" imgW="88560" imgH="126720" progId="Equation.3">
                  <p:embed/>
                </p:oleObj>
              </mc:Choice>
              <mc:Fallback>
                <p:oleObj name="Equation" r:id="rId20" imgW="88560" imgH="126720" progId="Equation.3">
                  <p:embed/>
                  <p:pic>
                    <p:nvPicPr>
                      <p:cNvPr id="0" name="Object 73"/>
                      <p:cNvPicPr>
                        <a:picLocks noGrp="1"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259763" y="2392363"/>
                        <a:ext cx="3556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outerShdw>
                            </a:effectLst>
                          </a14:hiddenEffects>
                        </a:ext>
                      </a:extLst>
                    </p:spPr>
                  </p:pic>
                </p:oleObj>
              </mc:Fallback>
            </mc:AlternateContent>
          </a:graphicData>
        </a:graphic>
      </p:graphicFrame>
      <p:sp>
        <p:nvSpPr>
          <p:cNvPr id="2080" name="Rectangle 76"/>
          <p:cNvSpPr>
            <a:spLocks noChangeArrowheads="1"/>
          </p:cNvSpPr>
          <p:nvPr/>
        </p:nvSpPr>
        <p:spPr bwMode="auto">
          <a:xfrm>
            <a:off x="133350" y="5789613"/>
            <a:ext cx="3022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sz="2000" b="1">
                <a:solidFill>
                  <a:srgbClr val="0000FF"/>
                </a:solidFill>
              </a:rPr>
              <a:t>L’énergie cinétique E</a:t>
            </a:r>
            <a:r>
              <a:rPr lang="fr-CH" sz="2000" b="1" baseline="-25000">
                <a:solidFill>
                  <a:srgbClr val="0000FF"/>
                </a:solidFill>
              </a:rPr>
              <a:t>kin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ph type="title"/>
          </p:nvPr>
        </p:nvSpPr>
        <p:spPr bwMode="auto">
          <a:xfrm>
            <a:off x="-30163" y="-168275"/>
            <a:ext cx="9174163" cy="687388"/>
          </a:xfr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fr-CH" sz="2400" b="1" smtClean="0">
                <a:latin typeface="Arial" charset="0"/>
              </a:rPr>
              <a:t>Démonstrations: mouvements des particules classiques</a:t>
            </a:r>
            <a:r>
              <a:rPr lang="fr-CH" sz="2800" b="1" smtClean="0">
                <a:latin typeface="Arial" charset="0"/>
              </a:rPr>
              <a:t> </a:t>
            </a:r>
            <a:r>
              <a:rPr lang="fr-CH" sz="4000" b="1" smtClean="0">
                <a:latin typeface="Arial" charset="0"/>
              </a:rPr>
              <a:t>                     </a:t>
            </a:r>
            <a:endParaRPr lang="fr-CH" smtClean="0">
              <a:latin typeface="Arial" charset="0"/>
            </a:endParaRPr>
          </a:p>
        </p:txBody>
      </p:sp>
      <p:pic>
        <p:nvPicPr>
          <p:cNvPr id="458765" name="galileo_h[1].avi">
            <a:hlinkClick r:id="" action="ppaction://media"/>
          </p:cNvPr>
          <p:cNvPicPr>
            <a:picLocks noGrp="1" noRot="1" noChangeAspect="1" noChangeArrowheads="1"/>
          </p:cNvPicPr>
          <p:nvPr>
            <a:videoFile r:link="rId1"/>
          </p:nvPr>
        </p:nvPicPr>
        <p:blipFill>
          <a:blip r:embed="rId6">
            <a:extLst>
              <a:ext uri="{28A0092B-C50C-407E-A947-70E740481C1C}">
                <a14:useLocalDpi xmlns:a14="http://schemas.microsoft.com/office/drawing/2010/main" val="0"/>
              </a:ext>
            </a:extLst>
          </a:blip>
          <a:srcRect/>
          <a:stretch>
            <a:fillRect/>
          </a:stretch>
        </p:blipFill>
        <p:spPr bwMode="auto">
          <a:xfrm>
            <a:off x="0" y="533400"/>
            <a:ext cx="365918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8766" name="1M40.30.1.avi">
            <a:hlinkClick r:id="" action="ppaction://media"/>
          </p:cNvPr>
          <p:cNvPicPr>
            <a:picLocks noGrp="1" noRot="1" noChangeAspect="1" noChangeArrowheads="1"/>
          </p:cNvPicPr>
          <p:nvPr>
            <p:ph idx="1"/>
            <a:videoFile r:link="rId2"/>
          </p:nvPr>
        </p:nvPicPr>
        <p:blipFill>
          <a:blip r:embed="rId7">
            <a:extLst>
              <a:ext uri="{28A0092B-C50C-407E-A947-70E740481C1C}">
                <a14:useLocalDpi xmlns:a14="http://schemas.microsoft.com/office/drawing/2010/main" val="0"/>
              </a:ext>
            </a:extLst>
          </a:blip>
          <a:srcRect/>
          <a:stretch>
            <a:fillRect/>
          </a:stretch>
        </p:blipFill>
        <p:spPr bwMode="auto">
          <a:xfrm>
            <a:off x="4876800" y="762000"/>
            <a:ext cx="3486150" cy="2614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8767" name="bumpersim.mpeg">
            <a:hlinkClick r:id="" action="ppaction://media"/>
          </p:cNvPr>
          <p:cNvPicPr>
            <a:picLocks noGrp="1" noRot="1" noChangeAspect="1" noChangeArrowheads="1"/>
          </p:cNvPicPr>
          <p:nvPr>
            <a:videoFile r:link="rId3"/>
          </p:nvPr>
        </p:nvPicPr>
        <p:blipFill>
          <a:blip r:embed="rId8">
            <a:extLst>
              <a:ext uri="{28A0092B-C50C-407E-A947-70E740481C1C}">
                <a14:useLocalDpi xmlns:a14="http://schemas.microsoft.com/office/drawing/2010/main" val="0"/>
              </a:ext>
            </a:extLst>
          </a:blip>
          <a:srcRect/>
          <a:stretch>
            <a:fillRect/>
          </a:stretch>
        </p:blipFill>
        <p:spPr bwMode="auto">
          <a:xfrm>
            <a:off x="1981200" y="4194175"/>
            <a:ext cx="3551238"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Rectangle 35"/>
          <p:cNvSpPr>
            <a:spLocks noChangeArrowheads="1"/>
          </p:cNvSpPr>
          <p:nvPr/>
        </p:nvSpPr>
        <p:spPr bwMode="auto">
          <a:xfrm>
            <a:off x="5791200" y="5181600"/>
            <a:ext cx="2743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CH" sz="2000" b="1"/>
              <a:t>collisions élastiques des corps</a:t>
            </a:r>
          </a:p>
        </p:txBody>
      </p:sp>
      <p:sp>
        <p:nvSpPr>
          <p:cNvPr id="30727" name="Rectangle 36"/>
          <p:cNvSpPr>
            <a:spLocks noChangeArrowheads="1"/>
          </p:cNvSpPr>
          <p:nvPr/>
        </p:nvSpPr>
        <p:spPr bwMode="auto">
          <a:xfrm>
            <a:off x="4648200" y="3352800"/>
            <a:ext cx="449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CH" sz="2000" b="1"/>
              <a:t>Trajectoire d’une particule soumise à des forces de frottement</a:t>
            </a:r>
          </a:p>
        </p:txBody>
      </p:sp>
      <p:sp>
        <p:nvSpPr>
          <p:cNvPr id="30728" name="Rectangle 37"/>
          <p:cNvSpPr>
            <a:spLocks noChangeArrowheads="1"/>
          </p:cNvSpPr>
          <p:nvPr/>
        </p:nvSpPr>
        <p:spPr bwMode="auto">
          <a:xfrm>
            <a:off x="0" y="3276600"/>
            <a:ext cx="3962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CH" sz="2000" b="1"/>
              <a:t>Trajectoire des masses sous l’influence de la gravité</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5876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58765"/>
                                        </p:tgtEl>
                                      </p:cBhvr>
                                    </p:cmd>
                                  </p:childTnLst>
                                </p:cTn>
                              </p:par>
                            </p:childTnLst>
                          </p:cTn>
                        </p:par>
                      </p:childTnLst>
                    </p:cTn>
                  </p:par>
                </p:childTnLst>
              </p:cTn>
              <p:nextCondLst>
                <p:cond evt="onClick" delay="0">
                  <p:tgtEl>
                    <p:spTgt spid="458765"/>
                  </p:tgtEl>
                </p:cond>
              </p:nextCondLst>
            </p:seq>
            <p:video>
              <p:cMediaNode>
                <p:cTn id="7" fill="hold" display="0">
                  <p:stCondLst>
                    <p:cond delay="indefinite"/>
                  </p:stCondLst>
                  <p:endCondLst>
                    <p:cond evt="onNext" delay="0">
                      <p:tgtEl>
                        <p:sldTgt/>
                      </p:tgtEl>
                    </p:cond>
                    <p:cond evt="onPrev" delay="0">
                      <p:tgtEl>
                        <p:sldTgt/>
                      </p:tgtEl>
                    </p:cond>
                  </p:endCondLst>
                </p:cTn>
                <p:tgtEl>
                  <p:spTgt spid="458765"/>
                </p:tgtEl>
              </p:cMediaNode>
            </p:video>
            <p:seq concurrent="1" nextAc="seek">
              <p:cTn id="8" restart="whenNotActive" fill="hold" evtFilter="cancelBubble" nodeType="interactiveSeq">
                <p:stCondLst>
                  <p:cond evt="onClick" delay="0">
                    <p:tgtEl>
                      <p:spTgt spid="458766"/>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58766"/>
                                        </p:tgtEl>
                                      </p:cBhvr>
                                    </p:cmd>
                                  </p:childTnLst>
                                </p:cTn>
                              </p:par>
                            </p:childTnLst>
                          </p:cTn>
                        </p:par>
                      </p:childTnLst>
                    </p:cTn>
                  </p:par>
                </p:childTnLst>
              </p:cTn>
              <p:nextCondLst>
                <p:cond evt="onClick" delay="0">
                  <p:tgtEl>
                    <p:spTgt spid="458766"/>
                  </p:tgtEl>
                </p:cond>
              </p:nextCondLst>
            </p:seq>
            <p:video>
              <p:cMediaNode>
                <p:cTn id="13" fill="hold" display="0">
                  <p:stCondLst>
                    <p:cond delay="indefinite"/>
                  </p:stCondLst>
                  <p:endCondLst>
                    <p:cond evt="onNext" delay="0">
                      <p:tgtEl>
                        <p:sldTgt/>
                      </p:tgtEl>
                    </p:cond>
                    <p:cond evt="onPrev" delay="0">
                      <p:tgtEl>
                        <p:sldTgt/>
                      </p:tgtEl>
                    </p:cond>
                  </p:endCondLst>
                </p:cTn>
                <p:tgtEl>
                  <p:spTgt spid="458766"/>
                </p:tgtEl>
              </p:cMediaNode>
            </p:video>
            <p:seq concurrent="1" nextAc="seek">
              <p:cTn id="14" restart="whenNotActive" fill="hold" evtFilter="cancelBubble" nodeType="interactiveSeq">
                <p:stCondLst>
                  <p:cond evt="onClick" delay="0">
                    <p:tgtEl>
                      <p:spTgt spid="458767"/>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2" presetClass="mediacall" presetSubtype="0" fill="hold" nodeType="clickEffect">
                                  <p:stCondLst>
                                    <p:cond delay="0"/>
                                  </p:stCondLst>
                                  <p:childTnLst>
                                    <p:cmd type="call" cmd="togglePause">
                                      <p:cBhvr>
                                        <p:cTn id="18" dur="1" fill="hold"/>
                                        <p:tgtEl>
                                          <p:spTgt spid="458767"/>
                                        </p:tgtEl>
                                      </p:cBhvr>
                                    </p:cmd>
                                  </p:childTnLst>
                                </p:cTn>
                              </p:par>
                            </p:childTnLst>
                          </p:cTn>
                        </p:par>
                      </p:childTnLst>
                    </p:cTn>
                  </p:par>
                </p:childTnLst>
              </p:cTn>
              <p:nextCondLst>
                <p:cond evt="onClick" delay="0">
                  <p:tgtEl>
                    <p:spTgt spid="458767"/>
                  </p:tgtEl>
                </p:cond>
              </p:nextCondLst>
            </p:seq>
            <p:video>
              <p:cMediaNode>
                <p:cTn id="19" fill="hold" display="0">
                  <p:stCondLst>
                    <p:cond delay="indefinite"/>
                  </p:stCondLst>
                  <p:endCondLst>
                    <p:cond evt="onNext" delay="0">
                      <p:tgtEl>
                        <p:sldTgt/>
                      </p:tgtEl>
                    </p:cond>
                    <p:cond evt="onPrev" delay="0">
                      <p:tgtEl>
                        <p:sldTgt/>
                      </p:tgtEl>
                    </p:cond>
                  </p:endCondLst>
                </p:cTn>
                <p:tgtEl>
                  <p:spTgt spid="458767"/>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ph type="title"/>
          </p:nvPr>
        </p:nvSpPr>
        <p:spPr bwMode="auto">
          <a:xfrm>
            <a:off x="15875" y="-15875"/>
            <a:ext cx="9144000" cy="685800"/>
          </a:xfr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fr-CH" sz="3200" b="1" smtClean="0">
                <a:solidFill>
                  <a:schemeClr val="tx1"/>
                </a:solidFill>
                <a:latin typeface="Arial" charset="0"/>
              </a:rPr>
              <a:t>Ondes      </a:t>
            </a:r>
            <a:r>
              <a:rPr lang="fr-CH" sz="4000" b="1" smtClean="0">
                <a:solidFill>
                  <a:schemeClr val="tx1"/>
                </a:solidFill>
                <a:latin typeface="Arial" charset="0"/>
              </a:rPr>
              <a:t> </a:t>
            </a:r>
            <a:endParaRPr lang="fr-CH" smtClean="0">
              <a:solidFill>
                <a:schemeClr val="tx1"/>
              </a:solidFill>
              <a:latin typeface="Arial" charset="0"/>
            </a:endParaRPr>
          </a:p>
        </p:txBody>
      </p:sp>
      <p:sp>
        <p:nvSpPr>
          <p:cNvPr id="31747" name="Rectangle 5"/>
          <p:cNvSpPr>
            <a:spLocks noChangeArrowheads="1"/>
          </p:cNvSpPr>
          <p:nvPr/>
        </p:nvSpPr>
        <p:spPr bwMode="auto">
          <a:xfrm>
            <a:off x="5334000" y="1966913"/>
            <a:ext cx="30781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sz="2800" b="1"/>
              <a:t>onde d’audience</a:t>
            </a:r>
            <a:r>
              <a:rPr lang="fr-CH" b="1"/>
              <a:t> </a:t>
            </a:r>
          </a:p>
        </p:txBody>
      </p:sp>
      <p:pic>
        <p:nvPicPr>
          <p:cNvPr id="31748" name="Picture 6" descr="surfsm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43188"/>
            <a:ext cx="4724400"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13"/>
          <p:cNvSpPr>
            <a:spLocks noChangeArrowheads="1"/>
          </p:cNvSpPr>
          <p:nvPr/>
        </p:nvSpPr>
        <p:spPr bwMode="auto">
          <a:xfrm>
            <a:off x="381000" y="5867400"/>
            <a:ext cx="43862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CH" sz="2000" b="1"/>
              <a:t>Fluctuations périodiques des quantités des molécules d’eau</a:t>
            </a:r>
          </a:p>
        </p:txBody>
      </p:sp>
      <p:sp>
        <p:nvSpPr>
          <p:cNvPr id="31750" name="Rectangle 15"/>
          <p:cNvSpPr>
            <a:spLocks noChangeArrowheads="1"/>
          </p:cNvSpPr>
          <p:nvPr/>
        </p:nvSpPr>
        <p:spPr bwMode="auto">
          <a:xfrm>
            <a:off x="1143000" y="2057400"/>
            <a:ext cx="21256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sz="2800" b="1"/>
              <a:t>des vagues</a:t>
            </a:r>
          </a:p>
        </p:txBody>
      </p:sp>
      <p:sp>
        <p:nvSpPr>
          <p:cNvPr id="31751" name="Rectangle 16"/>
          <p:cNvSpPr>
            <a:spLocks noChangeArrowheads="1"/>
          </p:cNvSpPr>
          <p:nvPr/>
        </p:nvSpPr>
        <p:spPr bwMode="auto">
          <a:xfrm>
            <a:off x="0" y="685800"/>
            <a:ext cx="90455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CH" sz="2000" b="1">
                <a:solidFill>
                  <a:schemeClr val="tx2"/>
                </a:solidFill>
              </a:rPr>
              <a:t>Définition:</a:t>
            </a:r>
            <a:r>
              <a:rPr lang="fr-CH" sz="2000" b="1">
                <a:solidFill>
                  <a:srgbClr val="0033CC"/>
                </a:solidFill>
              </a:rPr>
              <a:t> une onde est une perturbation périodique qui se propage en espace ou en espace et temps. </a:t>
            </a:r>
          </a:p>
        </p:txBody>
      </p:sp>
      <p:sp>
        <p:nvSpPr>
          <p:cNvPr id="31752" name="Rectangle 17"/>
          <p:cNvSpPr>
            <a:spLocks noChangeArrowheads="1"/>
          </p:cNvSpPr>
          <p:nvPr/>
        </p:nvSpPr>
        <p:spPr bwMode="auto">
          <a:xfrm>
            <a:off x="2179638" y="1463675"/>
            <a:ext cx="4657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sz="2000" b="1">
                <a:solidFill>
                  <a:srgbClr val="FF0000"/>
                </a:solidFill>
              </a:rPr>
              <a:t>Exemples</a:t>
            </a:r>
            <a:r>
              <a:rPr lang="fr-CH" sz="2000" b="1">
                <a:solidFill>
                  <a:schemeClr val="tx2"/>
                </a:solidFill>
              </a:rPr>
              <a:t> que vous connaissez déjà:</a:t>
            </a:r>
            <a:endParaRPr lang="fr-CH" sz="2000" b="1">
              <a:solidFill>
                <a:srgbClr val="0033CC"/>
              </a:solidFill>
            </a:endParaRPr>
          </a:p>
        </p:txBody>
      </p:sp>
      <p:pic>
        <p:nvPicPr>
          <p:cNvPr id="31753" name="Picture 19" descr="Confed-Cup_2005_-_Laolawel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5375" y="2606675"/>
            <a:ext cx="4100513" cy="307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4" name="Rectangle 20"/>
          <p:cNvSpPr>
            <a:spLocks noChangeArrowheads="1"/>
          </p:cNvSpPr>
          <p:nvPr/>
        </p:nvSpPr>
        <p:spPr bwMode="auto">
          <a:xfrm>
            <a:off x="4953000" y="5867400"/>
            <a:ext cx="419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CH" sz="2000" b="1"/>
              <a:t>Des spectateurs qui se mettent debout les uns après les autres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ph type="title"/>
          </p:nvPr>
        </p:nvSpPr>
        <p:spPr bwMode="auto">
          <a:xfrm>
            <a:off x="15875" y="-15875"/>
            <a:ext cx="9144000" cy="685800"/>
          </a:xfr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fr-CH" sz="3200" b="1" smtClean="0">
                <a:solidFill>
                  <a:schemeClr val="tx1"/>
                </a:solidFill>
                <a:latin typeface="Arial" charset="0"/>
              </a:rPr>
              <a:t>Les ondes importants en physique et chimie     </a:t>
            </a:r>
            <a:r>
              <a:rPr lang="fr-CH" sz="4000" b="1" smtClean="0">
                <a:solidFill>
                  <a:schemeClr val="tx1"/>
                </a:solidFill>
                <a:latin typeface="Arial" charset="0"/>
              </a:rPr>
              <a:t> </a:t>
            </a:r>
            <a:endParaRPr lang="fr-CH" smtClean="0">
              <a:solidFill>
                <a:schemeClr val="tx1"/>
              </a:solidFill>
              <a:latin typeface="Arial" charset="0"/>
            </a:endParaRPr>
          </a:p>
        </p:txBody>
      </p:sp>
      <p:sp>
        <p:nvSpPr>
          <p:cNvPr id="32771" name="Rectangle 3"/>
          <p:cNvSpPr>
            <a:spLocks noChangeArrowheads="1"/>
          </p:cNvSpPr>
          <p:nvPr/>
        </p:nvSpPr>
        <p:spPr bwMode="auto">
          <a:xfrm>
            <a:off x="0" y="3783013"/>
            <a:ext cx="3349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CommonBullets" pitchFamily="34" charset="2"/>
              <a:buChar char="6"/>
            </a:pPr>
            <a:endParaRPr lang="fr-CH" sz="2800" b="1"/>
          </a:p>
          <a:p>
            <a:pPr>
              <a:buFont typeface="CommonBullets" pitchFamily="34" charset="2"/>
              <a:buChar char="6"/>
            </a:pPr>
            <a:endParaRPr lang="fr-CH" sz="2800" b="1"/>
          </a:p>
        </p:txBody>
      </p:sp>
      <p:pic>
        <p:nvPicPr>
          <p:cNvPr id="32772" name="Picture 7" descr="figure 01-0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27638" y="1752600"/>
            <a:ext cx="3349625" cy="519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Rectangle 11"/>
          <p:cNvSpPr>
            <a:spLocks noChangeArrowheads="1"/>
          </p:cNvSpPr>
          <p:nvPr/>
        </p:nvSpPr>
        <p:spPr bwMode="auto">
          <a:xfrm>
            <a:off x="1143000" y="936625"/>
            <a:ext cx="1003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sz="2000" b="1">
                <a:solidFill>
                  <a:srgbClr val="0033CC"/>
                </a:solidFill>
              </a:rPr>
              <a:t>Le son</a:t>
            </a:r>
          </a:p>
        </p:txBody>
      </p:sp>
      <p:pic>
        <p:nvPicPr>
          <p:cNvPr id="32774" name="Picture 12" descr="36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965325"/>
            <a:ext cx="50323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Rectangle 15"/>
          <p:cNvSpPr>
            <a:spLocks noChangeArrowheads="1"/>
          </p:cNvSpPr>
          <p:nvPr/>
        </p:nvSpPr>
        <p:spPr bwMode="auto">
          <a:xfrm>
            <a:off x="868363" y="3763963"/>
            <a:ext cx="1150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b="1"/>
              <a:t>500 Hz</a:t>
            </a:r>
            <a:endParaRPr lang="fr-CH" sz="2800" b="1"/>
          </a:p>
        </p:txBody>
      </p:sp>
      <p:sp>
        <p:nvSpPr>
          <p:cNvPr id="32776" name="Rectangle 16"/>
          <p:cNvSpPr>
            <a:spLocks noChangeArrowheads="1"/>
          </p:cNvSpPr>
          <p:nvPr/>
        </p:nvSpPr>
        <p:spPr bwMode="auto">
          <a:xfrm>
            <a:off x="3001963" y="3795713"/>
            <a:ext cx="132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b="1"/>
              <a:t>2000 Hz</a:t>
            </a:r>
          </a:p>
        </p:txBody>
      </p:sp>
      <p:pic>
        <p:nvPicPr>
          <p:cNvPr id="184337" name="sin52641.wav">
            <a:hlinkClick r:id="" action="ppaction://media"/>
          </p:cNvPr>
          <p:cNvPicPr>
            <a:picLocks noRot="1" noChangeAspect="1" noChangeArrowheads="1"/>
          </p:cNvPicPr>
          <p:nvPr>
            <a:wavAudioFile r:embed="rId1" name="sin500.wav"/>
          </p:nvPr>
        </p:nvPicPr>
        <p:blipFill>
          <a:blip r:embed="rId9">
            <a:extLst>
              <a:ext uri="{28A0092B-C50C-407E-A947-70E740481C1C}">
                <a14:useLocalDpi xmlns:a14="http://schemas.microsoft.com/office/drawing/2010/main" val="0"/>
              </a:ext>
            </a:extLst>
          </a:blip>
          <a:srcRect/>
          <a:stretch>
            <a:fillRect/>
          </a:stretch>
        </p:blipFill>
        <p:spPr bwMode="auto">
          <a:xfrm>
            <a:off x="239713" y="3768725"/>
            <a:ext cx="495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38" name="fake2641.wav">
            <a:hlinkClick r:id="" action="ppaction://media"/>
          </p:cNvPr>
          <p:cNvPicPr>
            <a:picLocks noRot="1" noChangeAspect="1" noChangeArrowheads="1"/>
          </p:cNvPicPr>
          <p:nvPr>
            <a:wavAudioFile r:embed="rId2" name="fake-i.wav"/>
          </p:nvPr>
        </p:nvPicPr>
        <p:blipFill>
          <a:blip r:embed="rId9">
            <a:extLst>
              <a:ext uri="{28A0092B-C50C-407E-A947-70E740481C1C}">
                <a14:useLocalDpi xmlns:a14="http://schemas.microsoft.com/office/drawing/2010/main" val="0"/>
              </a:ext>
            </a:extLst>
          </a:blip>
          <a:srcRect/>
          <a:stretch>
            <a:fillRect/>
          </a:stretch>
        </p:blipFill>
        <p:spPr bwMode="auto">
          <a:xfrm>
            <a:off x="2354263" y="3740150"/>
            <a:ext cx="5143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9" name="Rectangle 20"/>
          <p:cNvSpPr>
            <a:spLocks noChangeArrowheads="1"/>
          </p:cNvSpPr>
          <p:nvPr/>
        </p:nvSpPr>
        <p:spPr bwMode="auto">
          <a:xfrm>
            <a:off x="106363" y="1447800"/>
            <a:ext cx="4838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CH" sz="2000" b="1"/>
              <a:t>Compressions périodique de l’air</a:t>
            </a:r>
          </a:p>
        </p:txBody>
      </p:sp>
      <p:sp>
        <p:nvSpPr>
          <p:cNvPr id="32780" name="Rectangle 28"/>
          <p:cNvSpPr>
            <a:spLocks noChangeArrowheads="1"/>
          </p:cNvSpPr>
          <p:nvPr/>
        </p:nvSpPr>
        <p:spPr bwMode="auto">
          <a:xfrm>
            <a:off x="3810000" y="685800"/>
            <a:ext cx="533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CH" sz="2000" b="1">
                <a:solidFill>
                  <a:srgbClr val="0033CC"/>
                </a:solidFill>
              </a:rPr>
              <a:t>La lumière: les ondes électromagnétiques</a:t>
            </a:r>
          </a:p>
        </p:txBody>
      </p:sp>
      <p:sp>
        <p:nvSpPr>
          <p:cNvPr id="32781" name="Rectangle 29"/>
          <p:cNvSpPr>
            <a:spLocks noChangeArrowheads="1"/>
          </p:cNvSpPr>
          <p:nvPr/>
        </p:nvSpPr>
        <p:spPr bwMode="auto">
          <a:xfrm>
            <a:off x="258763" y="4451350"/>
            <a:ext cx="4486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sz="2000" b="1"/>
              <a:t>Voix en air                  voix en hélium</a:t>
            </a:r>
          </a:p>
        </p:txBody>
      </p:sp>
      <p:pic>
        <p:nvPicPr>
          <p:cNvPr id="184350" name="ordi2641.wav">
            <a:hlinkClick r:id="" action="ppaction://media"/>
          </p:cNvPr>
          <p:cNvPicPr>
            <a:picLocks noRot="1" noChangeAspect="1" noChangeArrowheads="1"/>
          </p:cNvPicPr>
          <p:nvPr>
            <a:wavAudioFile r:embed="rId3" name="ordinary_speech.wav"/>
          </p:nvPr>
        </p:nvPicPr>
        <p:blipFill>
          <a:blip r:embed="rId10">
            <a:extLst>
              <a:ext uri="{28A0092B-C50C-407E-A947-70E740481C1C}">
                <a14:useLocalDpi xmlns:a14="http://schemas.microsoft.com/office/drawing/2010/main" val="0"/>
              </a:ext>
            </a:extLst>
          </a:blip>
          <a:srcRect/>
          <a:stretch>
            <a:fillRect/>
          </a:stretch>
        </p:blipFill>
        <p:spPr bwMode="auto">
          <a:xfrm>
            <a:off x="717550" y="4937125"/>
            <a:ext cx="5794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1" name="heli2641.wav">
            <a:hlinkClick r:id="" action="ppaction://media"/>
          </p:cNvPr>
          <p:cNvPicPr>
            <a:picLocks noRot="1" noChangeAspect="1" noChangeArrowheads="1"/>
          </p:cNvPicPr>
          <p:nvPr>
            <a:wavAudioFile r:embed="rId4" name="helium_speech.wav"/>
          </p:nvPr>
        </p:nvPicPr>
        <p:blipFill>
          <a:blip r:embed="rId10">
            <a:extLst>
              <a:ext uri="{28A0092B-C50C-407E-A947-70E740481C1C}">
                <a14:useLocalDpi xmlns:a14="http://schemas.microsoft.com/office/drawing/2010/main" val="0"/>
              </a:ext>
            </a:extLst>
          </a:blip>
          <a:srcRect/>
          <a:stretch>
            <a:fillRect/>
          </a:stretch>
        </p:blipFill>
        <p:spPr bwMode="auto">
          <a:xfrm>
            <a:off x="3367088" y="48768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4" name="Rectangle 32"/>
          <p:cNvSpPr>
            <a:spLocks noChangeArrowheads="1"/>
          </p:cNvSpPr>
          <p:nvPr/>
        </p:nvSpPr>
        <p:spPr bwMode="auto">
          <a:xfrm>
            <a:off x="-9525" y="5578475"/>
            <a:ext cx="38369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CH" sz="2000" b="1"/>
              <a:t> L’audition humaine: 20-20kHz</a:t>
            </a:r>
          </a:p>
          <a:p>
            <a:pPr>
              <a:buFont typeface="Wingdings" pitchFamily="2" charset="2"/>
              <a:buNone/>
            </a:pPr>
            <a:r>
              <a:rPr lang="fr-CH" sz="2000" b="1"/>
              <a:t>&gt; 20kHz ultrason</a:t>
            </a:r>
          </a:p>
          <a:p>
            <a:pPr>
              <a:buFont typeface="Wingdings" pitchFamily="2" charset="2"/>
              <a:buNone/>
            </a:pPr>
            <a:r>
              <a:rPr lang="fr-CH" sz="2000" b="1"/>
              <a:t>&lt; 20Hz infrason</a:t>
            </a:r>
          </a:p>
        </p:txBody>
      </p:sp>
      <p:sp>
        <p:nvSpPr>
          <p:cNvPr id="32785" name="Rectangle 33"/>
          <p:cNvSpPr>
            <a:spLocks noChangeArrowheads="1"/>
          </p:cNvSpPr>
          <p:nvPr/>
        </p:nvSpPr>
        <p:spPr bwMode="auto">
          <a:xfrm>
            <a:off x="5089525" y="1066800"/>
            <a:ext cx="4038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CH" sz="2000" b="1"/>
              <a:t>Oscillations périodiques des champs électromagnétiques</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433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2848" fill="hold"/>
                                        <p:tgtEl>
                                          <p:spTgt spid="184337"/>
                                        </p:tgtEl>
                                      </p:cBhvr>
                                    </p:cmd>
                                  </p:childTnLst>
                                </p:cTn>
                              </p:par>
                            </p:childTnLst>
                          </p:cTn>
                        </p:par>
                      </p:childTnLst>
                    </p:cTn>
                  </p:par>
                </p:childTnLst>
              </p:cTn>
              <p:nextCondLst>
                <p:cond evt="onClick" delay="0">
                  <p:tgtEl>
                    <p:spTgt spid="184337"/>
                  </p:tgtEl>
                </p:cond>
              </p:nextCondLst>
            </p:seq>
            <p:audio>
              <p:cMediaNode vol="7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184337"/>
                </p:tgtEl>
              </p:cMediaNode>
            </p:audio>
            <p:seq concurrent="1" nextAc="seek">
              <p:cTn id="8" restart="whenNotActive" fill="hold" evtFilter="cancelBubble" nodeType="interactiveSeq">
                <p:stCondLst>
                  <p:cond evt="onClick" delay="0">
                    <p:tgtEl>
                      <p:spTgt spid="184338"/>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2016" fill="hold"/>
                                        <p:tgtEl>
                                          <p:spTgt spid="184338"/>
                                        </p:tgtEl>
                                      </p:cBhvr>
                                    </p:cmd>
                                  </p:childTnLst>
                                </p:cTn>
                              </p:par>
                            </p:childTnLst>
                          </p:cTn>
                        </p:par>
                      </p:childTnLst>
                    </p:cTn>
                  </p:par>
                </p:childTnLst>
              </p:cTn>
              <p:nextCondLst>
                <p:cond evt="onClick" delay="0">
                  <p:tgtEl>
                    <p:spTgt spid="184338"/>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84338"/>
                </p:tgtEl>
              </p:cMediaNode>
            </p:audio>
            <p:seq concurrent="1" nextAc="seek">
              <p:cTn id="14" restart="whenNotActive" fill="hold" evtFilter="cancelBubble" nodeType="interactiveSeq">
                <p:stCondLst>
                  <p:cond evt="onClick" delay="0">
                    <p:tgtEl>
                      <p:spTgt spid="184350"/>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 presetClass="mediacall" presetSubtype="0" fill="hold" nodeType="clickEffect">
                                  <p:stCondLst>
                                    <p:cond delay="0"/>
                                  </p:stCondLst>
                                  <p:childTnLst>
                                    <p:cmd type="call" cmd="playFrom(0.0)">
                                      <p:cBhvr>
                                        <p:cTn id="18" dur="2500" fill="hold"/>
                                        <p:tgtEl>
                                          <p:spTgt spid="184350"/>
                                        </p:tgtEl>
                                      </p:cBhvr>
                                    </p:cmd>
                                  </p:childTnLst>
                                </p:cTn>
                              </p:par>
                            </p:childTnLst>
                          </p:cTn>
                        </p:par>
                      </p:childTnLst>
                    </p:cTn>
                  </p:par>
                </p:childTnLst>
              </p:cTn>
              <p:nextCondLst>
                <p:cond evt="onClick" delay="0">
                  <p:tgtEl>
                    <p:spTgt spid="184350"/>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184350"/>
                </p:tgtEl>
              </p:cMediaNode>
            </p:audio>
            <p:seq concurrent="1" nextAc="seek">
              <p:cTn id="20" restart="whenNotActive" fill="hold" evtFilter="cancelBubble" nodeType="interactiveSeq">
                <p:stCondLst>
                  <p:cond evt="onClick" delay="0">
                    <p:tgtEl>
                      <p:spTgt spid="184351"/>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 presetClass="mediacall" presetSubtype="0" fill="hold" nodeType="clickEffect">
                                  <p:stCondLst>
                                    <p:cond delay="0"/>
                                  </p:stCondLst>
                                  <p:childTnLst>
                                    <p:cmd type="call" cmd="playFrom(0.0)">
                                      <p:cBhvr>
                                        <p:cTn id="24" dur="3501" fill="hold"/>
                                        <p:tgtEl>
                                          <p:spTgt spid="184351"/>
                                        </p:tgtEl>
                                      </p:cBhvr>
                                    </p:cmd>
                                  </p:childTnLst>
                                </p:cTn>
                              </p:par>
                            </p:childTnLst>
                          </p:cTn>
                        </p:par>
                      </p:childTnLst>
                    </p:cTn>
                  </p:par>
                </p:childTnLst>
              </p:cTn>
              <p:nextCondLst>
                <p:cond evt="onClick" delay="0">
                  <p:tgtEl>
                    <p:spTgt spid="184351"/>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184351"/>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4546" name="waves_2sourcec[1](1).avi">
            <a:hlinkClick r:id="" action="ppaction://media"/>
          </p:cNvPr>
          <p:cNvPicPr>
            <a:picLocks noGrp="1" noRot="1" noChangeAspect="1" noChangeArrowheads="1"/>
          </p:cNvPicPr>
          <p:nvPr>
            <a:videoFile r:link="rId1"/>
          </p:nvPr>
        </p:nvPicPr>
        <p:blipFill>
          <a:blip r:embed="rId14">
            <a:extLst>
              <a:ext uri="{28A0092B-C50C-407E-A947-70E740481C1C}">
                <a14:useLocalDpi xmlns:a14="http://schemas.microsoft.com/office/drawing/2010/main" val="0"/>
              </a:ext>
            </a:extLst>
          </a:blip>
          <a:srcRect/>
          <a:stretch>
            <a:fillRect/>
          </a:stretch>
        </p:blipFill>
        <p:spPr bwMode="auto">
          <a:xfrm>
            <a:off x="6858000" y="2590800"/>
            <a:ext cx="25908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3"/>
          <p:cNvSpPr>
            <a:spLocks noChangeArrowheads="1"/>
          </p:cNvSpPr>
          <p:nvPr>
            <p:ph type="title"/>
          </p:nvPr>
        </p:nvSpPr>
        <p:spPr bwMode="auto">
          <a:xfrm>
            <a:off x="0" y="0"/>
            <a:ext cx="9144000" cy="639763"/>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fr-CH" sz="4000" b="1" smtClean="0">
                <a:latin typeface="Arial" charset="0"/>
              </a:rPr>
              <a:t>             </a:t>
            </a:r>
            <a:r>
              <a:rPr lang="fr-CH" sz="3200" b="1" smtClean="0">
                <a:latin typeface="Arial" charset="0"/>
              </a:rPr>
              <a:t>ondes en 1D, 2D et 3D</a:t>
            </a:r>
            <a:r>
              <a:rPr lang="fr-CH" sz="4000" b="1" smtClean="0">
                <a:latin typeface="Arial" charset="0"/>
              </a:rPr>
              <a:t>  </a:t>
            </a:r>
            <a:endParaRPr lang="fr-CH" smtClean="0">
              <a:latin typeface="Arial" charset="0"/>
            </a:endParaRPr>
          </a:p>
        </p:txBody>
      </p:sp>
      <p:sp>
        <p:nvSpPr>
          <p:cNvPr id="33796" name="Rectangle 4"/>
          <p:cNvSpPr>
            <a:spLocks noChangeArrowheads="1"/>
          </p:cNvSpPr>
          <p:nvPr/>
        </p:nvSpPr>
        <p:spPr bwMode="auto">
          <a:xfrm>
            <a:off x="0" y="3783013"/>
            <a:ext cx="3349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CommonBullets" pitchFamily="34" charset="2"/>
              <a:buChar char="6"/>
            </a:pPr>
            <a:endParaRPr lang="fr-CH" sz="2800" b="1">
              <a:solidFill>
                <a:schemeClr val="tx2"/>
              </a:solidFill>
            </a:endParaRPr>
          </a:p>
          <a:p>
            <a:pPr>
              <a:buFont typeface="CommonBullets" pitchFamily="34" charset="2"/>
              <a:buChar char="6"/>
            </a:pPr>
            <a:endParaRPr lang="fr-CH" sz="2800" b="1">
              <a:solidFill>
                <a:schemeClr val="tx2"/>
              </a:solidFill>
            </a:endParaRPr>
          </a:p>
        </p:txBody>
      </p:sp>
      <p:pic>
        <p:nvPicPr>
          <p:cNvPr id="364550" name="3B10.30.1.avi">
            <a:hlinkClick r:id="" action="ppaction://media"/>
          </p:cNvPr>
          <p:cNvPicPr>
            <a:picLocks noGrp="1" noRot="1" noChangeAspect="1" noChangeArrowheads="1"/>
          </p:cNvPicPr>
          <p:nvPr>
            <a:videoFile r:link="rId2"/>
          </p:nvPr>
        </p:nvPicPr>
        <p:blipFill>
          <a:blip r:embed="rId15">
            <a:extLst>
              <a:ext uri="{28A0092B-C50C-407E-A947-70E740481C1C}">
                <a14:useLocalDpi xmlns:a14="http://schemas.microsoft.com/office/drawing/2010/main" val="0"/>
              </a:ext>
            </a:extLst>
          </a:blip>
          <a:srcRect/>
          <a:stretch>
            <a:fillRect/>
          </a:stretch>
        </p:blipFill>
        <p:spPr bwMode="auto">
          <a:xfrm>
            <a:off x="0" y="914400"/>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4551" name="3B27.15.1.avi">
            <a:hlinkClick r:id="" action="ppaction://media"/>
          </p:cNvPr>
          <p:cNvPicPr>
            <a:picLocks noGrp="1" noRot="1" noChangeAspect="1" noChangeArrowheads="1"/>
          </p:cNvPicPr>
          <p:nvPr>
            <a:videoFile r:link="rId3"/>
          </p:nvPr>
        </p:nvPicPr>
        <p:blipFill>
          <a:blip r:embed="rId16">
            <a:extLst>
              <a:ext uri="{28A0092B-C50C-407E-A947-70E740481C1C}">
                <a14:useLocalDpi xmlns:a14="http://schemas.microsoft.com/office/drawing/2010/main" val="0"/>
              </a:ext>
            </a:extLst>
          </a:blip>
          <a:srcRect/>
          <a:stretch>
            <a:fillRect/>
          </a:stretch>
        </p:blipFill>
        <p:spPr bwMode="auto">
          <a:xfrm>
            <a:off x="2362200" y="914400"/>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4552" name="waves_1sourceb[1](1).avi">
            <a:hlinkClick r:id="" action="ppaction://media"/>
          </p:cNvPr>
          <p:cNvPicPr>
            <a:picLocks noGrp="1" noRot="1" noChangeAspect="1" noChangeArrowheads="1"/>
          </p:cNvPicPr>
          <p:nvPr>
            <a:videoFile r:link="rId4"/>
          </p:nvPr>
        </p:nvPicPr>
        <p:blipFill>
          <a:blip r:embed="rId17">
            <a:extLst>
              <a:ext uri="{28A0092B-C50C-407E-A947-70E740481C1C}">
                <a14:useLocalDpi xmlns:a14="http://schemas.microsoft.com/office/drawing/2010/main" val="0"/>
              </a:ext>
            </a:extLst>
          </a:blip>
          <a:srcRect/>
          <a:stretch>
            <a:fillRect/>
          </a:stretch>
        </p:blipFill>
        <p:spPr bwMode="auto">
          <a:xfrm>
            <a:off x="6781800" y="914400"/>
            <a:ext cx="23622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4553" name="3B50.10.1.avi">
            <a:hlinkClick r:id="" action="ppaction://media"/>
          </p:cNvPr>
          <p:cNvPicPr>
            <a:picLocks noGrp="1" noRot="1" noChangeAspect="1" noChangeArrowheads="1"/>
          </p:cNvPicPr>
          <p:nvPr>
            <a:videoFile r:link="rId5"/>
          </p:nvPr>
        </p:nvPicPr>
        <p:blipFill>
          <a:blip r:embed="rId18">
            <a:extLst>
              <a:ext uri="{28A0092B-C50C-407E-A947-70E740481C1C}">
                <a14:useLocalDpi xmlns:a14="http://schemas.microsoft.com/office/drawing/2010/main" val="0"/>
              </a:ext>
            </a:extLst>
          </a:blip>
          <a:srcRect/>
          <a:stretch>
            <a:fillRect/>
          </a:stretch>
        </p:blipFill>
        <p:spPr bwMode="auto">
          <a:xfrm>
            <a:off x="4724400" y="914400"/>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4554" name="3B25.20.1.avi">
            <a:hlinkClick r:id="" action="ppaction://media"/>
          </p:cNvPr>
          <p:cNvPicPr>
            <a:picLocks noGrp="1" noRot="1" noChangeAspect="1" noChangeArrowheads="1"/>
          </p:cNvPicPr>
          <p:nvPr>
            <a:videoFile r:link="rId6"/>
          </p:nvPr>
        </p:nvPicPr>
        <p:blipFill>
          <a:blip r:embed="rId19">
            <a:extLst>
              <a:ext uri="{28A0092B-C50C-407E-A947-70E740481C1C}">
                <a14:useLocalDpi xmlns:a14="http://schemas.microsoft.com/office/drawing/2010/main" val="0"/>
              </a:ext>
            </a:extLst>
          </a:blip>
          <a:srcRect/>
          <a:stretch>
            <a:fillRect/>
          </a:stretch>
        </p:blipFill>
        <p:spPr bwMode="auto">
          <a:xfrm>
            <a:off x="0" y="2667000"/>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4555" name="3B27.15.3.avi">
            <a:hlinkClick r:id="" action="ppaction://media"/>
          </p:cNvPr>
          <p:cNvPicPr>
            <a:picLocks noGrp="1" noRot="1" noChangeAspect="1" noChangeArrowheads="1"/>
          </p:cNvPicPr>
          <p:nvPr>
            <a:videoFile r:link="rId7"/>
          </p:nvPr>
        </p:nvPicPr>
        <p:blipFill>
          <a:blip r:embed="rId20">
            <a:extLst>
              <a:ext uri="{28A0092B-C50C-407E-A947-70E740481C1C}">
                <a14:useLocalDpi xmlns:a14="http://schemas.microsoft.com/office/drawing/2010/main" val="0"/>
              </a:ext>
            </a:extLst>
          </a:blip>
          <a:srcRect/>
          <a:stretch>
            <a:fillRect/>
          </a:stretch>
        </p:blipFill>
        <p:spPr bwMode="auto">
          <a:xfrm>
            <a:off x="2438400" y="2667000"/>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4556" name="3D40.50.1.avi">
            <a:hlinkClick r:id="" action="ppaction://media"/>
          </p:cNvPr>
          <p:cNvPicPr>
            <a:picLocks noGrp="1" noRot="1" noChangeAspect="1" noChangeArrowheads="1"/>
          </p:cNvPicPr>
          <p:nvPr>
            <a:videoFile r:link="rId8"/>
          </p:nvPr>
        </p:nvPicPr>
        <p:blipFill>
          <a:blip r:embed="rId21">
            <a:extLst>
              <a:ext uri="{28A0092B-C50C-407E-A947-70E740481C1C}">
                <a14:useLocalDpi xmlns:a14="http://schemas.microsoft.com/office/drawing/2010/main" val="0"/>
              </a:ext>
            </a:extLst>
          </a:blip>
          <a:srcRect/>
          <a:stretch>
            <a:fillRect/>
          </a:stretch>
        </p:blipFill>
        <p:spPr bwMode="auto">
          <a:xfrm>
            <a:off x="4876800" y="2667000"/>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4557" name="drum_m0_n1[1].avi">
            <a:hlinkClick r:id="" action="ppaction://media"/>
          </p:cNvPr>
          <p:cNvPicPr>
            <a:picLocks noGrp="1" noRot="1" noChangeAspect="1" noChangeArrowheads="1"/>
          </p:cNvPicPr>
          <p:nvPr>
            <a:videoFile r:link="rId9"/>
          </p:nvPr>
        </p:nvPicPr>
        <p:blipFill>
          <a:blip r:embed="rId22">
            <a:extLst>
              <a:ext uri="{28A0092B-C50C-407E-A947-70E740481C1C}">
                <a14:useLocalDpi xmlns:a14="http://schemas.microsoft.com/office/drawing/2010/main" val="0"/>
              </a:ext>
            </a:extLst>
          </a:blip>
          <a:srcRect/>
          <a:stretch>
            <a:fillRect/>
          </a:stretch>
        </p:blipFill>
        <p:spPr bwMode="auto">
          <a:xfrm>
            <a:off x="0" y="4479925"/>
            <a:ext cx="3170238"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4558" name="drum_m0_n2.avi">
            <a:hlinkClick r:id="" action="ppaction://media"/>
          </p:cNvPr>
          <p:cNvPicPr>
            <a:picLocks noGrp="1" noRot="1" noChangeAspect="1" noChangeArrowheads="1"/>
          </p:cNvPicPr>
          <p:nvPr>
            <a:videoFile r:link="rId10"/>
          </p:nvPr>
        </p:nvPicPr>
        <p:blipFill>
          <a:blip r:embed="rId23">
            <a:extLst>
              <a:ext uri="{28A0092B-C50C-407E-A947-70E740481C1C}">
                <a14:useLocalDpi xmlns:a14="http://schemas.microsoft.com/office/drawing/2010/main" val="0"/>
              </a:ext>
            </a:extLst>
          </a:blip>
          <a:srcRect/>
          <a:stretch>
            <a:fillRect/>
          </a:stretch>
        </p:blipFill>
        <p:spPr bwMode="auto">
          <a:xfrm>
            <a:off x="2971800" y="4457700"/>
            <a:ext cx="32004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4559" name="drum_m1_n1[1](1).avi">
            <a:hlinkClick r:id="" action="ppaction://media"/>
          </p:cNvPr>
          <p:cNvPicPr>
            <a:picLocks noGrp="1" noRot="1" noChangeAspect="1" noChangeArrowheads="1"/>
          </p:cNvPicPr>
          <p:nvPr>
            <a:videoFile r:link="rId11"/>
          </p:nvPr>
        </p:nvPicPr>
        <p:blipFill>
          <a:blip r:embed="rId24">
            <a:extLst>
              <a:ext uri="{28A0092B-C50C-407E-A947-70E740481C1C}">
                <a14:useLocalDpi xmlns:a14="http://schemas.microsoft.com/office/drawing/2010/main" val="0"/>
              </a:ext>
            </a:extLst>
          </a:blip>
          <a:srcRect/>
          <a:stretch>
            <a:fillRect/>
          </a:stretch>
        </p:blipFill>
        <p:spPr bwMode="auto">
          <a:xfrm>
            <a:off x="5943600" y="4457700"/>
            <a:ext cx="32004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64550"/>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64550"/>
                                        </p:tgtEl>
                                      </p:cBhvr>
                                    </p:cmd>
                                  </p:childTnLst>
                                </p:cTn>
                              </p:par>
                            </p:childTnLst>
                          </p:cTn>
                        </p:par>
                      </p:childTnLst>
                    </p:cTn>
                  </p:par>
                </p:childTnLst>
              </p:cTn>
              <p:nextCondLst>
                <p:cond evt="onClick" delay="0">
                  <p:tgtEl>
                    <p:spTgt spid="364550"/>
                  </p:tgtEl>
                </p:cond>
              </p:nextCondLst>
            </p:seq>
            <p:video>
              <p:cMediaNode>
                <p:cTn id="7" fill="hold" display="0">
                  <p:stCondLst>
                    <p:cond delay="indefinite"/>
                  </p:stCondLst>
                  <p:endCondLst>
                    <p:cond evt="onNext" delay="0">
                      <p:tgtEl>
                        <p:sldTgt/>
                      </p:tgtEl>
                    </p:cond>
                    <p:cond evt="onPrev" delay="0">
                      <p:tgtEl>
                        <p:sldTgt/>
                      </p:tgtEl>
                    </p:cond>
                  </p:endCondLst>
                </p:cTn>
                <p:tgtEl>
                  <p:spTgt spid="364550"/>
                </p:tgtEl>
              </p:cMediaNode>
            </p:video>
            <p:seq concurrent="1" nextAc="seek">
              <p:cTn id="8" restart="whenNotActive" fill="hold" evtFilter="cancelBubble" nodeType="interactiveSeq">
                <p:stCondLst>
                  <p:cond evt="onClick" delay="0">
                    <p:tgtEl>
                      <p:spTgt spid="364551"/>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364551"/>
                                        </p:tgtEl>
                                      </p:cBhvr>
                                    </p:cmd>
                                  </p:childTnLst>
                                </p:cTn>
                              </p:par>
                            </p:childTnLst>
                          </p:cTn>
                        </p:par>
                      </p:childTnLst>
                    </p:cTn>
                  </p:par>
                </p:childTnLst>
              </p:cTn>
              <p:nextCondLst>
                <p:cond evt="onClick" delay="0">
                  <p:tgtEl>
                    <p:spTgt spid="364551"/>
                  </p:tgtEl>
                </p:cond>
              </p:nextCondLst>
            </p:seq>
            <p:video>
              <p:cMediaNode>
                <p:cTn id="13" fill="hold" display="0">
                  <p:stCondLst>
                    <p:cond delay="indefinite"/>
                  </p:stCondLst>
                  <p:endCondLst>
                    <p:cond evt="onNext" delay="0">
                      <p:tgtEl>
                        <p:sldTgt/>
                      </p:tgtEl>
                    </p:cond>
                    <p:cond evt="onPrev" delay="0">
                      <p:tgtEl>
                        <p:sldTgt/>
                      </p:tgtEl>
                    </p:cond>
                  </p:endCondLst>
                </p:cTn>
                <p:tgtEl>
                  <p:spTgt spid="364551"/>
                </p:tgtEl>
              </p:cMediaNode>
            </p:video>
            <p:seq concurrent="1" nextAc="seek">
              <p:cTn id="14" restart="whenNotActive" fill="hold" evtFilter="cancelBubble" nodeType="interactiveSeq">
                <p:stCondLst>
                  <p:cond evt="onClick" delay="0">
                    <p:tgtEl>
                      <p:spTgt spid="364553"/>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2" presetClass="mediacall" presetSubtype="0" fill="hold" nodeType="clickEffect">
                                  <p:stCondLst>
                                    <p:cond delay="0"/>
                                  </p:stCondLst>
                                  <p:childTnLst>
                                    <p:cmd type="call" cmd="togglePause">
                                      <p:cBhvr>
                                        <p:cTn id="18" dur="1" fill="hold"/>
                                        <p:tgtEl>
                                          <p:spTgt spid="364553"/>
                                        </p:tgtEl>
                                      </p:cBhvr>
                                    </p:cmd>
                                  </p:childTnLst>
                                </p:cTn>
                              </p:par>
                            </p:childTnLst>
                          </p:cTn>
                        </p:par>
                      </p:childTnLst>
                    </p:cTn>
                  </p:par>
                </p:childTnLst>
              </p:cTn>
              <p:nextCondLst>
                <p:cond evt="onClick" delay="0">
                  <p:tgtEl>
                    <p:spTgt spid="364553"/>
                  </p:tgtEl>
                </p:cond>
              </p:nextCondLst>
            </p:seq>
            <p:video>
              <p:cMediaNode>
                <p:cTn id="19" fill="hold" display="0">
                  <p:stCondLst>
                    <p:cond delay="indefinite"/>
                  </p:stCondLst>
                  <p:endCondLst>
                    <p:cond evt="onNext" delay="0">
                      <p:tgtEl>
                        <p:sldTgt/>
                      </p:tgtEl>
                    </p:cond>
                    <p:cond evt="onPrev" delay="0">
                      <p:tgtEl>
                        <p:sldTgt/>
                      </p:tgtEl>
                    </p:cond>
                  </p:endCondLst>
                </p:cTn>
                <p:tgtEl>
                  <p:spTgt spid="364553"/>
                </p:tgtEl>
              </p:cMediaNode>
            </p:video>
            <p:seq concurrent="1" nextAc="seek">
              <p:cTn id="20" restart="whenNotActive" fill="hold" evtFilter="cancelBubble" nodeType="interactiveSeq">
                <p:stCondLst>
                  <p:cond evt="onClick" delay="0">
                    <p:tgtEl>
                      <p:spTgt spid="364552"/>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2" presetClass="mediacall" presetSubtype="0" fill="hold" nodeType="clickEffect">
                                  <p:stCondLst>
                                    <p:cond delay="0"/>
                                  </p:stCondLst>
                                  <p:childTnLst>
                                    <p:cmd type="call" cmd="togglePause">
                                      <p:cBhvr>
                                        <p:cTn id="24" dur="1" fill="hold"/>
                                        <p:tgtEl>
                                          <p:spTgt spid="364552"/>
                                        </p:tgtEl>
                                      </p:cBhvr>
                                    </p:cmd>
                                  </p:childTnLst>
                                </p:cTn>
                              </p:par>
                            </p:childTnLst>
                          </p:cTn>
                        </p:par>
                      </p:childTnLst>
                    </p:cTn>
                  </p:par>
                </p:childTnLst>
              </p:cTn>
              <p:nextCondLst>
                <p:cond evt="onClick" delay="0">
                  <p:tgtEl>
                    <p:spTgt spid="364552"/>
                  </p:tgtEl>
                </p:cond>
              </p:nextCondLst>
            </p:seq>
            <p:video>
              <p:cMediaNode>
                <p:cTn id="25" fill="hold" display="0">
                  <p:stCondLst>
                    <p:cond delay="indefinite"/>
                  </p:stCondLst>
                  <p:endCondLst>
                    <p:cond evt="onNext" delay="0">
                      <p:tgtEl>
                        <p:sldTgt/>
                      </p:tgtEl>
                    </p:cond>
                    <p:cond evt="onPrev" delay="0">
                      <p:tgtEl>
                        <p:sldTgt/>
                      </p:tgtEl>
                    </p:cond>
                  </p:endCondLst>
                </p:cTn>
                <p:tgtEl>
                  <p:spTgt spid="364552"/>
                </p:tgtEl>
              </p:cMediaNode>
            </p:video>
            <p:seq concurrent="1" nextAc="seek">
              <p:cTn id="26" restart="whenNotActive" fill="hold" evtFilter="cancelBubble" nodeType="interactiveSeq">
                <p:stCondLst>
                  <p:cond evt="onClick" delay="0">
                    <p:tgtEl>
                      <p:spTgt spid="364554"/>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2" presetClass="mediacall" presetSubtype="0" fill="hold" nodeType="clickEffect">
                                  <p:stCondLst>
                                    <p:cond delay="0"/>
                                  </p:stCondLst>
                                  <p:childTnLst>
                                    <p:cmd type="call" cmd="togglePause">
                                      <p:cBhvr>
                                        <p:cTn id="30" dur="1" fill="hold"/>
                                        <p:tgtEl>
                                          <p:spTgt spid="364554"/>
                                        </p:tgtEl>
                                      </p:cBhvr>
                                    </p:cmd>
                                  </p:childTnLst>
                                </p:cTn>
                              </p:par>
                            </p:childTnLst>
                          </p:cTn>
                        </p:par>
                      </p:childTnLst>
                    </p:cTn>
                  </p:par>
                </p:childTnLst>
              </p:cTn>
              <p:nextCondLst>
                <p:cond evt="onClick" delay="0">
                  <p:tgtEl>
                    <p:spTgt spid="364554"/>
                  </p:tgtEl>
                </p:cond>
              </p:nextCondLst>
            </p:seq>
            <p:video>
              <p:cMediaNode>
                <p:cTn id="31" fill="hold" display="0">
                  <p:stCondLst>
                    <p:cond delay="indefinite"/>
                  </p:stCondLst>
                  <p:endCondLst>
                    <p:cond evt="onNext" delay="0">
                      <p:tgtEl>
                        <p:sldTgt/>
                      </p:tgtEl>
                    </p:cond>
                    <p:cond evt="onPrev" delay="0">
                      <p:tgtEl>
                        <p:sldTgt/>
                      </p:tgtEl>
                    </p:cond>
                  </p:endCondLst>
                </p:cTn>
                <p:tgtEl>
                  <p:spTgt spid="364554"/>
                </p:tgtEl>
              </p:cMediaNode>
            </p:video>
            <p:seq concurrent="1" nextAc="seek">
              <p:cTn id="32" restart="whenNotActive" fill="hold" evtFilter="cancelBubble" nodeType="interactiveSeq">
                <p:stCondLst>
                  <p:cond evt="onClick" delay="0">
                    <p:tgtEl>
                      <p:spTgt spid="364555"/>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2" presetClass="mediacall" presetSubtype="0" fill="hold" nodeType="clickEffect">
                                  <p:stCondLst>
                                    <p:cond delay="0"/>
                                  </p:stCondLst>
                                  <p:childTnLst>
                                    <p:cmd type="call" cmd="togglePause">
                                      <p:cBhvr>
                                        <p:cTn id="36" dur="1" fill="hold"/>
                                        <p:tgtEl>
                                          <p:spTgt spid="364555"/>
                                        </p:tgtEl>
                                      </p:cBhvr>
                                    </p:cmd>
                                  </p:childTnLst>
                                </p:cTn>
                              </p:par>
                            </p:childTnLst>
                          </p:cTn>
                        </p:par>
                      </p:childTnLst>
                    </p:cTn>
                  </p:par>
                </p:childTnLst>
              </p:cTn>
              <p:nextCondLst>
                <p:cond evt="onClick" delay="0">
                  <p:tgtEl>
                    <p:spTgt spid="364555"/>
                  </p:tgtEl>
                </p:cond>
              </p:nextCondLst>
            </p:seq>
            <p:video>
              <p:cMediaNode>
                <p:cTn id="37" fill="hold" display="0">
                  <p:stCondLst>
                    <p:cond delay="indefinite"/>
                  </p:stCondLst>
                  <p:endCondLst>
                    <p:cond evt="onNext" delay="0">
                      <p:tgtEl>
                        <p:sldTgt/>
                      </p:tgtEl>
                    </p:cond>
                    <p:cond evt="onPrev" delay="0">
                      <p:tgtEl>
                        <p:sldTgt/>
                      </p:tgtEl>
                    </p:cond>
                  </p:endCondLst>
                </p:cTn>
                <p:tgtEl>
                  <p:spTgt spid="364555"/>
                </p:tgtEl>
              </p:cMediaNode>
            </p:video>
            <p:seq concurrent="1" nextAc="seek">
              <p:cTn id="38" restart="whenNotActive" fill="hold" evtFilter="cancelBubble" nodeType="interactiveSeq">
                <p:stCondLst>
                  <p:cond evt="onClick" delay="0">
                    <p:tgtEl>
                      <p:spTgt spid="364556"/>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2" presetClass="mediacall" presetSubtype="0" fill="hold" nodeType="clickEffect">
                                  <p:stCondLst>
                                    <p:cond delay="0"/>
                                  </p:stCondLst>
                                  <p:childTnLst>
                                    <p:cmd type="call" cmd="togglePause">
                                      <p:cBhvr>
                                        <p:cTn id="42" dur="1" fill="hold"/>
                                        <p:tgtEl>
                                          <p:spTgt spid="364556"/>
                                        </p:tgtEl>
                                      </p:cBhvr>
                                    </p:cmd>
                                  </p:childTnLst>
                                </p:cTn>
                              </p:par>
                            </p:childTnLst>
                          </p:cTn>
                        </p:par>
                      </p:childTnLst>
                    </p:cTn>
                  </p:par>
                </p:childTnLst>
              </p:cTn>
              <p:nextCondLst>
                <p:cond evt="onClick" delay="0">
                  <p:tgtEl>
                    <p:spTgt spid="364556"/>
                  </p:tgtEl>
                </p:cond>
              </p:nextCondLst>
            </p:seq>
            <p:video>
              <p:cMediaNode>
                <p:cTn id="43" fill="hold" display="0">
                  <p:stCondLst>
                    <p:cond delay="indefinite"/>
                  </p:stCondLst>
                  <p:endCondLst>
                    <p:cond evt="onNext" delay="0">
                      <p:tgtEl>
                        <p:sldTgt/>
                      </p:tgtEl>
                    </p:cond>
                    <p:cond evt="onPrev" delay="0">
                      <p:tgtEl>
                        <p:sldTgt/>
                      </p:tgtEl>
                    </p:cond>
                  </p:endCondLst>
                </p:cTn>
                <p:tgtEl>
                  <p:spTgt spid="364556"/>
                </p:tgtEl>
              </p:cMediaNode>
            </p:video>
            <p:seq concurrent="1" nextAc="seek">
              <p:cTn id="44" restart="whenNotActive" fill="hold" evtFilter="cancelBubble" nodeType="interactiveSeq">
                <p:stCondLst>
                  <p:cond evt="onClick" delay="0">
                    <p:tgtEl>
                      <p:spTgt spid="364557"/>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2" presetClass="mediacall" presetSubtype="0" fill="hold" nodeType="clickEffect">
                                  <p:stCondLst>
                                    <p:cond delay="0"/>
                                  </p:stCondLst>
                                  <p:childTnLst>
                                    <p:cmd type="call" cmd="togglePause">
                                      <p:cBhvr>
                                        <p:cTn id="48" dur="1" fill="hold"/>
                                        <p:tgtEl>
                                          <p:spTgt spid="364557"/>
                                        </p:tgtEl>
                                      </p:cBhvr>
                                    </p:cmd>
                                  </p:childTnLst>
                                </p:cTn>
                              </p:par>
                            </p:childTnLst>
                          </p:cTn>
                        </p:par>
                      </p:childTnLst>
                    </p:cTn>
                  </p:par>
                </p:childTnLst>
              </p:cTn>
              <p:nextCondLst>
                <p:cond evt="onClick" delay="0">
                  <p:tgtEl>
                    <p:spTgt spid="364557"/>
                  </p:tgtEl>
                </p:cond>
              </p:nextCondLst>
            </p:seq>
            <p:video>
              <p:cMediaNode>
                <p:cTn id="49" fill="hold" display="0">
                  <p:stCondLst>
                    <p:cond delay="indefinite"/>
                  </p:stCondLst>
                  <p:endCondLst>
                    <p:cond evt="onNext" delay="0">
                      <p:tgtEl>
                        <p:sldTgt/>
                      </p:tgtEl>
                    </p:cond>
                    <p:cond evt="onPrev" delay="0">
                      <p:tgtEl>
                        <p:sldTgt/>
                      </p:tgtEl>
                    </p:cond>
                  </p:endCondLst>
                </p:cTn>
                <p:tgtEl>
                  <p:spTgt spid="364557"/>
                </p:tgtEl>
              </p:cMediaNode>
            </p:video>
            <p:seq concurrent="1" nextAc="seek">
              <p:cTn id="50" restart="whenNotActive" fill="hold" evtFilter="cancelBubble" nodeType="interactiveSeq">
                <p:stCondLst>
                  <p:cond evt="onClick" delay="0">
                    <p:tgtEl>
                      <p:spTgt spid="364558"/>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2" presetClass="mediacall" presetSubtype="0" fill="hold" nodeType="clickEffect">
                                  <p:stCondLst>
                                    <p:cond delay="0"/>
                                  </p:stCondLst>
                                  <p:childTnLst>
                                    <p:cmd type="call" cmd="togglePause">
                                      <p:cBhvr>
                                        <p:cTn id="54" dur="1" fill="hold"/>
                                        <p:tgtEl>
                                          <p:spTgt spid="364558"/>
                                        </p:tgtEl>
                                      </p:cBhvr>
                                    </p:cmd>
                                  </p:childTnLst>
                                </p:cTn>
                              </p:par>
                            </p:childTnLst>
                          </p:cTn>
                        </p:par>
                      </p:childTnLst>
                    </p:cTn>
                  </p:par>
                </p:childTnLst>
              </p:cTn>
              <p:nextCondLst>
                <p:cond evt="onClick" delay="0">
                  <p:tgtEl>
                    <p:spTgt spid="364558"/>
                  </p:tgtEl>
                </p:cond>
              </p:nextCondLst>
            </p:seq>
            <p:video>
              <p:cMediaNode>
                <p:cTn id="55" fill="hold" display="0">
                  <p:stCondLst>
                    <p:cond delay="indefinite"/>
                  </p:stCondLst>
                  <p:endCondLst>
                    <p:cond evt="onNext" delay="0">
                      <p:tgtEl>
                        <p:sldTgt/>
                      </p:tgtEl>
                    </p:cond>
                    <p:cond evt="onPrev" delay="0">
                      <p:tgtEl>
                        <p:sldTgt/>
                      </p:tgtEl>
                    </p:cond>
                  </p:endCondLst>
                </p:cTn>
                <p:tgtEl>
                  <p:spTgt spid="364558"/>
                </p:tgtEl>
              </p:cMediaNode>
            </p:video>
            <p:seq concurrent="1" nextAc="seek">
              <p:cTn id="56" restart="whenNotActive" fill="hold" evtFilter="cancelBubble" nodeType="interactiveSeq">
                <p:stCondLst>
                  <p:cond evt="onClick" delay="0">
                    <p:tgtEl>
                      <p:spTgt spid="364559"/>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2" presetClass="mediacall" presetSubtype="0" fill="hold" nodeType="clickEffect">
                                  <p:stCondLst>
                                    <p:cond delay="0"/>
                                  </p:stCondLst>
                                  <p:childTnLst>
                                    <p:cmd type="call" cmd="togglePause">
                                      <p:cBhvr>
                                        <p:cTn id="60" dur="1" fill="hold"/>
                                        <p:tgtEl>
                                          <p:spTgt spid="364559"/>
                                        </p:tgtEl>
                                      </p:cBhvr>
                                    </p:cmd>
                                  </p:childTnLst>
                                </p:cTn>
                              </p:par>
                            </p:childTnLst>
                          </p:cTn>
                        </p:par>
                      </p:childTnLst>
                    </p:cTn>
                  </p:par>
                </p:childTnLst>
              </p:cTn>
              <p:nextCondLst>
                <p:cond evt="onClick" delay="0">
                  <p:tgtEl>
                    <p:spTgt spid="364559"/>
                  </p:tgtEl>
                </p:cond>
              </p:nextCondLst>
            </p:seq>
            <p:video>
              <p:cMediaNode>
                <p:cTn id="61" fill="hold" display="0">
                  <p:stCondLst>
                    <p:cond delay="indefinite"/>
                  </p:stCondLst>
                  <p:endCondLst>
                    <p:cond evt="onNext" delay="0">
                      <p:tgtEl>
                        <p:sldTgt/>
                      </p:tgtEl>
                    </p:cond>
                    <p:cond evt="onPrev" delay="0">
                      <p:tgtEl>
                        <p:sldTgt/>
                      </p:tgtEl>
                    </p:cond>
                  </p:endCondLst>
                </p:cTn>
                <p:tgtEl>
                  <p:spTgt spid="364559"/>
                </p:tgtEl>
              </p:cMediaNode>
            </p:video>
            <p:seq concurrent="1" nextAc="seek">
              <p:cTn id="62" restart="whenNotActive" fill="hold" evtFilter="cancelBubble" nodeType="interactiveSeq">
                <p:stCondLst>
                  <p:cond evt="onClick" delay="0">
                    <p:tgtEl>
                      <p:spTgt spid="364546"/>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2" presetClass="mediacall" presetSubtype="0" fill="hold" nodeType="clickEffect">
                                  <p:stCondLst>
                                    <p:cond delay="0"/>
                                  </p:stCondLst>
                                  <p:childTnLst>
                                    <p:cmd type="call" cmd="togglePause">
                                      <p:cBhvr>
                                        <p:cTn id="66" dur="1" fill="hold"/>
                                        <p:tgtEl>
                                          <p:spTgt spid="364546"/>
                                        </p:tgtEl>
                                      </p:cBhvr>
                                    </p:cmd>
                                  </p:childTnLst>
                                </p:cTn>
                              </p:par>
                            </p:childTnLst>
                          </p:cTn>
                        </p:par>
                      </p:childTnLst>
                    </p:cTn>
                  </p:par>
                </p:childTnLst>
              </p:cTn>
              <p:nextCondLst>
                <p:cond evt="onClick" delay="0">
                  <p:tgtEl>
                    <p:spTgt spid="364546"/>
                  </p:tgtEl>
                </p:cond>
              </p:nextCondLst>
            </p:seq>
            <p:video>
              <p:cMediaNode>
                <p:cTn id="67" fill="hold" display="0">
                  <p:stCondLst>
                    <p:cond delay="indefinite"/>
                  </p:stCondLst>
                  <p:endCondLst>
                    <p:cond evt="onNext" delay="0">
                      <p:tgtEl>
                        <p:sldTgt/>
                      </p:tgtEl>
                    </p:cond>
                    <p:cond evt="onPrev" delay="0">
                      <p:tgtEl>
                        <p:sldTgt/>
                      </p:tgtEl>
                    </p:cond>
                  </p:endCondLst>
                </p:cTn>
                <p:tgtEl>
                  <p:spTgt spid="364546"/>
                </p:tgtEl>
              </p:cMediaNode>
            </p:video>
          </p:childTnLst>
        </p:cTn>
      </p:par>
    </p:tnLst>
  </p:timing>
</p:sld>
</file>

<file path=ppt/theme/theme1.xml><?xml version="1.0" encoding="utf-8"?>
<a:theme xmlns:a="http://schemas.openxmlformats.org/drawingml/2006/main" name="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Professi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C:\Programme\Microsoft Office\Templates\Presentation Designs\Professional.pot</Template>
  <TotalTime>8095</TotalTime>
  <Words>3411</Words>
  <Application>Microsoft Office PowerPoint</Application>
  <PresentationFormat>Affichage à l'écran (4:3)</PresentationFormat>
  <Paragraphs>552</Paragraphs>
  <Slides>47</Slides>
  <Notes>44</Notes>
  <HiddenSlides>0</HiddenSlides>
  <MMClips>30</MMClips>
  <ScaleCrop>false</ScaleCrop>
  <HeadingPairs>
    <vt:vector size="8" baseType="variant">
      <vt:variant>
        <vt:lpstr>Polices utilisées</vt:lpstr>
      </vt:variant>
      <vt:variant>
        <vt:i4>11</vt:i4>
      </vt:variant>
      <vt:variant>
        <vt:lpstr>Thème</vt:lpstr>
      </vt:variant>
      <vt:variant>
        <vt:i4>1</vt:i4>
      </vt:variant>
      <vt:variant>
        <vt:lpstr>Serveurs OLE incorporés</vt:lpstr>
      </vt:variant>
      <vt:variant>
        <vt:i4>2</vt:i4>
      </vt:variant>
      <vt:variant>
        <vt:lpstr>Titres des diapositives</vt:lpstr>
      </vt:variant>
      <vt:variant>
        <vt:i4>47</vt:i4>
      </vt:variant>
    </vt:vector>
  </HeadingPairs>
  <TitlesOfParts>
    <vt:vector size="61" baseType="lpstr">
      <vt:lpstr>Arial</vt:lpstr>
      <vt:lpstr>Times New Roman</vt:lpstr>
      <vt:lpstr>Monotype Sorts</vt:lpstr>
      <vt:lpstr>CommonBullets</vt:lpstr>
      <vt:lpstr>Symbol</vt:lpstr>
      <vt:lpstr>Wingdings</vt:lpstr>
      <vt:lpstr>Comic Sans MS</vt:lpstr>
      <vt:lpstr>Lucida Handwriting</vt:lpstr>
      <vt:lpstr>Math4</vt:lpstr>
      <vt:lpstr>MT Extra</vt:lpstr>
      <vt:lpstr>AvantGarde Bk BT</vt:lpstr>
      <vt:lpstr>Professional</vt:lpstr>
      <vt:lpstr>Microsoft Equation 3.0</vt:lpstr>
      <vt:lpstr>MathType 5.0 Equation</vt:lpstr>
      <vt:lpstr> 3.  Principes de base de la mécanique quantique       </vt:lpstr>
      <vt:lpstr>Présentation PowerPoint</vt:lpstr>
      <vt:lpstr>Présentation PowerPoint</vt:lpstr>
      <vt:lpstr> La mécanique quantique: une révolution</vt:lpstr>
      <vt:lpstr> mécanique classique: particules et ondes       </vt:lpstr>
      <vt:lpstr>Démonstrations: mouvements des particules classiques                      </vt:lpstr>
      <vt:lpstr>Ondes       </vt:lpstr>
      <vt:lpstr>Les ondes importants en physique et chimie      </vt:lpstr>
      <vt:lpstr>             ondes en 1D, 2D et 3D  </vt:lpstr>
      <vt:lpstr>  L’onde la plus simple: une oscillation harmonique       </vt:lpstr>
      <vt:lpstr>Des quantités caractéristiques     </vt:lpstr>
      <vt:lpstr>                                    Quiz IV</vt:lpstr>
      <vt:lpstr> Les phénomènes ondulatoires: l’interférence      </vt:lpstr>
      <vt:lpstr>Présentation PowerPoint</vt:lpstr>
      <vt:lpstr> caractère corpusculaire et nature ondulatoire      </vt:lpstr>
      <vt:lpstr> caractère corpusculaire et nature ondulatoire      </vt:lpstr>
      <vt:lpstr>Les effets quantiques: dualisme onde-particule       </vt:lpstr>
      <vt:lpstr>  La longueur d’onde selon de Broglie       </vt:lpstr>
      <vt:lpstr>Quiz V</vt:lpstr>
      <vt:lpstr>L’effet photoélectrique       </vt:lpstr>
      <vt:lpstr>L’effet photoélectrique       </vt:lpstr>
      <vt:lpstr>       La quantification d’énergie       </vt:lpstr>
      <vt:lpstr>     Le spectre d’atome d’hydrogène</vt:lpstr>
      <vt:lpstr>  Spectre d’émission de l’atome d’hydrogène       </vt:lpstr>
      <vt:lpstr>   La fonction d’onde et la distribution de probabilité</vt:lpstr>
      <vt:lpstr>Présentation PowerPoint</vt:lpstr>
      <vt:lpstr>Présentation PowerPoint</vt:lpstr>
      <vt:lpstr>Présentation PowerPoint</vt:lpstr>
      <vt:lpstr>Présentation PowerPoint</vt:lpstr>
      <vt:lpstr>Espérance et écart type      </vt:lpstr>
      <vt:lpstr>Présentation PowerPoint</vt:lpstr>
      <vt:lpstr>Présentation PowerPoint</vt:lpstr>
      <vt:lpstr>observables et opérateurs      </vt:lpstr>
      <vt:lpstr>L’hamiltonien et l’équation de Schrödinger      </vt:lpstr>
      <vt:lpstr>La déviation standard de &lt;r&gt;      </vt:lpstr>
      <vt:lpstr>Distribution de probabilité de la position  et de la quantité de mouvement       </vt:lpstr>
      <vt:lpstr>Distribution de probabilité de la position  et de la quantité de mouvement       </vt:lpstr>
      <vt:lpstr>Distribution de probabilité de la position  et de la quantité de mouvement       </vt:lpstr>
      <vt:lpstr>         Le principe d’incertitude       </vt:lpstr>
      <vt:lpstr>                                  Quiz VI</vt:lpstr>
      <vt:lpstr>       Le chat de Schrödinger       </vt:lpstr>
      <vt:lpstr>Présentation PowerPoint</vt:lpstr>
      <vt:lpstr>Présentation PowerPoint</vt:lpstr>
      <vt:lpstr>Présentation PowerPoint</vt:lpstr>
      <vt:lpstr>       Littérature du Chapitre II       </vt:lpstr>
      <vt:lpstr>Présentation PowerPoint</vt:lpstr>
      <vt:lpstr>Présentation PowerPoint</vt:lpstr>
    </vt:vector>
  </TitlesOfParts>
  <Company>ETHZ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Anorganische Chemie VI: Theoretical Models and Concepts in Inorganic Chemistry</dc:title>
  <dc:creator>uro</dc:creator>
  <cp:lastModifiedBy>user</cp:lastModifiedBy>
  <cp:revision>506</cp:revision>
  <cp:lastPrinted>2003-11-07T12:01:05Z</cp:lastPrinted>
  <dcterms:created xsi:type="dcterms:W3CDTF">1999-06-08T07:26:05Z</dcterms:created>
  <dcterms:modified xsi:type="dcterms:W3CDTF">2019-06-14T11:31:39Z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100</vt:i4>
  </property>
  <property fmtid="{D5CDD505-2E9C-101B-9397-08002B2CF9AE}" pid="5" name="ScreenSize">
    <vt:i4>1</vt:i4>
  </property>
  <property fmtid="{D5CDD505-2E9C-101B-9397-08002B2CF9AE}" pid="6" name="ScreenUsage">
    <vt:i4>1</vt:i4>
  </property>
  <property fmtid="{D5CDD505-2E9C-101B-9397-08002B2CF9AE}" pid="7" name="MailAddress">
    <vt:lpwstr/>
  </property>
  <property fmtid="{D5CDD505-2E9C-101B-9397-08002B2CF9AE}" pid="8" name="HomePage">
    <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2</vt:i4>
  </property>
  <property fmtid="{D5CDD505-2E9C-101B-9397-08002B2CF9AE}" pid="19" name="ShowNotes">
    <vt:bool>false</vt:bool>
  </property>
  <property fmtid="{D5CDD505-2E9C-101B-9397-08002B2CF9AE}" pid="20" name="NavBtnPos">
    <vt:i4>3</vt:i4>
  </property>
  <property fmtid="{D5CDD505-2E9C-101B-9397-08002B2CF9AE}" pid="21" name="OutputDir">
    <vt:lpwstr>D:\aimf_ex</vt:lpwstr>
  </property>
</Properties>
</file>